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2" roundtripDataSignature="AMtx7mhWWFyi/NOj/K/GDwUqAu3Hk1dr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145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61699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3330bfc8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83330bfc8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3330bfc8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3330bfc8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83330bfc8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83330bfc8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83330bfc8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83330bfc8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3330bfc8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3330bfc8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83330bfc8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83330bfc8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83330bfc8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83330bfc8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83330bfc8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83330bfc8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83330bfc8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83330bfc8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83330bfc8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83330bfc8b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83330bfc8b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83330bfc8b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83330bfc8b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83330bfc8b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3330bfc8b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3330bfc8b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83330bfc8b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83330bfc8b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83330bfc8b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83330bfc8b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83330bfc8b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83330bfc8b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83330bfc8b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83330bfc8b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83330bfc8b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83330bfc8b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83330bfc8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83330bfc8b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83330bfc8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83330bfc8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9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24" name="Google Shape;24;p19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19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1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9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9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19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9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9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</p:sp>
      </p:grpSp>
      <p:sp>
        <p:nvSpPr>
          <p:cNvPr id="34" name="Google Shape;34;p19"/>
          <p:cNvSpPr txBox="1"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與說明文字">
  <p:cSld name="標題與說明文字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8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 (含標題)">
  <p:cSld name="引述 (含標題)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9"/>
          <p:cNvSpPr txBox="1"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body" idx="1"/>
          </p:nvPr>
        </p:nvSpPr>
        <p:spPr>
          <a:xfrm>
            <a:off x="1101074" y="3632200"/>
            <a:ext cx="54198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body" idx="2"/>
          </p:nvPr>
        </p:nvSpPr>
        <p:spPr>
          <a:xfrm>
            <a:off x="609598" y="4470400"/>
            <a:ext cx="6347715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9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9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3" name="Google Shape;103;p29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29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名片">
  <p:cSld name="名片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0"/>
          <p:cNvSpPr txBox="1"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0"/>
          <p:cNvSpPr txBox="1"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0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名片">
  <p:cSld name="引述名片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1"/>
          <p:cNvSpPr txBox="1"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1"/>
          <p:cNvSpPr txBox="1">
            <a:spLocks noGrp="1"/>
          </p:cNvSpPr>
          <p:nvPr>
            <p:ph type="body" idx="1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31"/>
          <p:cNvSpPr txBox="1">
            <a:spLocks noGrp="1"/>
          </p:cNvSpPr>
          <p:nvPr>
            <p:ph type="body" idx="2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31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1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8" name="Google Shape;118;p31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31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是非題">
  <p:cSld name="是非題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body" idx="1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body" idx="2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1"/>
          </p:nvPr>
        </p:nvSpPr>
        <p:spPr>
          <a:xfrm rot="5400000">
            <a:off x="1843070" y="927120"/>
            <a:ext cx="3880773" cy="634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3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4"/>
          <p:cNvSpPr txBox="1">
            <a:spLocks noGrp="1"/>
          </p:cNvSpPr>
          <p:nvPr>
            <p:ph type="title"/>
          </p:nvPr>
        </p:nvSpPr>
        <p:spPr>
          <a:xfrm rot="5400000">
            <a:off x="3840993" y="2745919"/>
            <a:ext cx="5251451" cy="97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body" idx="1"/>
          </p:nvPr>
        </p:nvSpPr>
        <p:spPr>
          <a:xfrm rot="5400000">
            <a:off x="581386" y="637812"/>
            <a:ext cx="5251451" cy="519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34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4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4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1"/>
          </p:nvPr>
        </p:nvSpPr>
        <p:spPr>
          <a:xfrm>
            <a:off x="609600" y="2160589"/>
            <a:ext cx="3088109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2"/>
          </p:nvPr>
        </p:nvSpPr>
        <p:spPr>
          <a:xfrm>
            <a:off x="3869204" y="2160590"/>
            <a:ext cx="3088110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609599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3"/>
          </p:nvPr>
        </p:nvSpPr>
        <p:spPr>
          <a:xfrm>
            <a:off x="3866640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body" idx="4"/>
          </p:nvPr>
        </p:nvSpPr>
        <p:spPr>
          <a:xfrm>
            <a:off x="3866640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body" idx="1"/>
          </p:nvPr>
        </p:nvSpPr>
        <p:spPr>
          <a:xfrm>
            <a:off x="3571275" y="514925"/>
            <a:ext cx="3386037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2"/>
          </p:nvPr>
        </p:nvSpPr>
        <p:spPr>
          <a:xfrm>
            <a:off x="609599" y="2777069"/>
            <a:ext cx="2790182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05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>
            <a:spLocks noGrp="1"/>
          </p:cNvSpPr>
          <p:nvPr>
            <p:ph type="pic" idx="2"/>
          </p:nvPr>
        </p:nvSpPr>
        <p:spPr>
          <a:xfrm>
            <a:off x="609599" y="609600"/>
            <a:ext cx="6347714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body" idx="1"/>
          </p:nvPr>
        </p:nvSpPr>
        <p:spPr>
          <a:xfrm>
            <a:off x="609599" y="5367338"/>
            <a:ext cx="6347714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8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Google Shape;7;p1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" name="Google Shape;8;p18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" name="Google Shape;9;p18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" name="Google Shape;10;p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8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8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8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8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8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aka.ms/teamsedutw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371062" y="2404534"/>
            <a:ext cx="7460974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zh-TW"/>
              <a:t>Teams會議室服務</a:t>
            </a:r>
            <a:endParaRPr/>
          </a:p>
        </p:txBody>
      </p:sp>
      <p:sp>
        <p:nvSpPr>
          <p:cNvPr id="144" name="Google Shape;144;p1"/>
          <p:cNvSpPr txBox="1"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zh-TW"/>
              <a:t>獅甲國小 林明宗</a:t>
            </a:r>
            <a:endParaRPr/>
          </a:p>
        </p:txBody>
      </p:sp>
      <p:pic>
        <p:nvPicPr>
          <p:cNvPr id="145" name="Google Shape;14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61208" y="4106446"/>
            <a:ext cx="1735421" cy="2068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zh-TW"/>
              <a:t>建立Teams會議室</a:t>
            </a:r>
            <a:endParaRPr/>
          </a:p>
        </p:txBody>
      </p:sp>
      <p:pic>
        <p:nvPicPr>
          <p:cNvPr id="221" name="Google Shape;22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1255" y="4669971"/>
            <a:ext cx="1735421" cy="206828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0"/>
          <p:cNvSpPr/>
          <p:nvPr/>
        </p:nvSpPr>
        <p:spPr>
          <a:xfrm>
            <a:off x="1188067" y="5647335"/>
            <a:ext cx="3384500" cy="7095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點選新增會議室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3" name="Google Shape;22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599" y="1753938"/>
            <a:ext cx="5945047" cy="3035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zh-TW"/>
              <a:t>建立Teams會議室</a:t>
            </a:r>
            <a:endParaRPr/>
          </a:p>
        </p:txBody>
      </p:sp>
      <p:pic>
        <p:nvPicPr>
          <p:cNvPr id="229" name="Google Shape;22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1255" y="4669971"/>
            <a:ext cx="1735421" cy="206828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/>
          <p:nvPr/>
        </p:nvSpPr>
        <p:spPr>
          <a:xfrm>
            <a:off x="1188075" y="5423822"/>
            <a:ext cx="3384600" cy="933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新增自己與受邀者的信箱後按下儲存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1" name="Google Shape;23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599" y="1475746"/>
            <a:ext cx="6488952" cy="375789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1"/>
          <p:cNvSpPr/>
          <p:nvPr/>
        </p:nvSpPr>
        <p:spPr>
          <a:xfrm>
            <a:off x="5776332" y="1475746"/>
            <a:ext cx="713678" cy="308449"/>
          </a:xfrm>
          <a:prstGeom prst="rect">
            <a:avLst/>
          </a:prstGeom>
          <a:noFill/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zh-TW"/>
              <a:t>取得Teams會議室連結</a:t>
            </a:r>
            <a:endParaRPr/>
          </a:p>
        </p:txBody>
      </p:sp>
      <p:pic>
        <p:nvPicPr>
          <p:cNvPr id="238" name="Google Shape;23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1255" y="4669971"/>
            <a:ext cx="1735421" cy="206828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2"/>
          <p:cNvSpPr/>
          <p:nvPr/>
        </p:nvSpPr>
        <p:spPr>
          <a:xfrm>
            <a:off x="1188067" y="5647335"/>
            <a:ext cx="3384500" cy="7095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在圈選處按下滑鼠右鍵並複製連結網址，便可以用網址分享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0" name="Google Shape;24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8067" y="1457710"/>
            <a:ext cx="5210363" cy="389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zh-TW"/>
              <a:t>建立Teams會議室</a:t>
            </a:r>
            <a:endParaRPr/>
          </a:p>
        </p:txBody>
      </p:sp>
      <p:pic>
        <p:nvPicPr>
          <p:cNvPr id="246" name="Google Shape;24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1255" y="4669971"/>
            <a:ext cx="1735421" cy="206828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4"/>
          <p:cNvSpPr/>
          <p:nvPr/>
        </p:nvSpPr>
        <p:spPr>
          <a:xfrm>
            <a:off x="1188067" y="5647335"/>
            <a:ext cx="3384500" cy="7095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請允許瀏覽器使用麥克風跟視訊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8" name="Google Shape;24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1378" y="1505477"/>
            <a:ext cx="5004154" cy="400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zh-TW"/>
              <a:t>加入Teams會議室</a:t>
            </a:r>
            <a:endParaRPr/>
          </a:p>
        </p:txBody>
      </p:sp>
      <p:pic>
        <p:nvPicPr>
          <p:cNvPr id="254" name="Google Shape;25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1255" y="4669971"/>
            <a:ext cx="1735421" cy="206828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5"/>
          <p:cNvSpPr/>
          <p:nvPr/>
        </p:nvSpPr>
        <p:spPr>
          <a:xfrm>
            <a:off x="1188067" y="5647335"/>
            <a:ext cx="3384500" cy="7095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點選立即加入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6" name="Google Shape;25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8256" y="1402689"/>
            <a:ext cx="4083071" cy="4083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zh-TW"/>
              <a:t>加入Teams會議室</a:t>
            </a:r>
            <a:endParaRPr/>
          </a:p>
        </p:txBody>
      </p:sp>
      <p:pic>
        <p:nvPicPr>
          <p:cNvPr id="262" name="Google Shape;26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1255" y="4669971"/>
            <a:ext cx="1735421" cy="206828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6"/>
          <p:cNvSpPr/>
          <p:nvPr/>
        </p:nvSpPr>
        <p:spPr>
          <a:xfrm>
            <a:off x="1188067" y="5647335"/>
            <a:ext cx="3384500" cy="7095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點選立即加入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4" name="Google Shape;26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8256" y="1402689"/>
            <a:ext cx="4083071" cy="4083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zh-TW"/>
              <a:t>邀請人員加入Teams會議室</a:t>
            </a:r>
            <a:endParaRPr/>
          </a:p>
        </p:txBody>
      </p:sp>
      <p:pic>
        <p:nvPicPr>
          <p:cNvPr id="270" name="Google Shape;2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1255" y="4669971"/>
            <a:ext cx="1735421" cy="2068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538" y="1319675"/>
            <a:ext cx="6693813" cy="4622799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7"/>
          <p:cNvSpPr txBox="1"/>
          <p:nvPr/>
        </p:nvSpPr>
        <p:spPr>
          <a:xfrm>
            <a:off x="2401325" y="5258775"/>
            <a:ext cx="2604900" cy="683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1.點選顯示參與者</a:t>
            </a:r>
            <a:endParaRPr sz="24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3" name="Google Shape;273;p17"/>
          <p:cNvSpPr txBox="1"/>
          <p:nvPr/>
        </p:nvSpPr>
        <p:spPr>
          <a:xfrm>
            <a:off x="5697825" y="3030200"/>
            <a:ext cx="1852200" cy="1253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2.點選此處複製會議室資訊</a:t>
            </a:r>
            <a:endParaRPr sz="24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83330bfc8b_0_11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zh-TW"/>
              <a:t>邀請人員加入Teams會議室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83330bfc8b_0_11"/>
          <p:cNvSpPr txBox="1"/>
          <p:nvPr/>
        </p:nvSpPr>
        <p:spPr>
          <a:xfrm>
            <a:off x="1195438" y="5616650"/>
            <a:ext cx="4609200" cy="559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點選顯示交談，呼叫出聊天視窗</a:t>
            </a:r>
            <a:endParaRPr sz="2400" b="1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0" name="Google Shape;280;g83330bfc8b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8725" y="1930500"/>
            <a:ext cx="4222643" cy="33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3330bfc8b_0_2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zh-TW"/>
              <a:t>邀請人員加入Teams會議室</a:t>
            </a:r>
            <a:endParaRPr/>
          </a:p>
        </p:txBody>
      </p:sp>
      <p:pic>
        <p:nvPicPr>
          <p:cNvPr id="286" name="Google Shape;286;g83330bfc8b_0_2"/>
          <p:cNvPicPr preferRelativeResize="0"/>
          <p:nvPr/>
        </p:nvPicPr>
        <p:blipFill rotWithShape="1">
          <a:blip r:embed="rId3">
            <a:alphaModFix/>
          </a:blip>
          <a:srcRect l="14177"/>
          <a:stretch/>
        </p:blipFill>
        <p:spPr>
          <a:xfrm>
            <a:off x="609600" y="1370050"/>
            <a:ext cx="6230001" cy="503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83330bfc8b_0_40"/>
          <p:cNvSpPr txBox="1">
            <a:spLocks noGrp="1"/>
          </p:cNvSpPr>
          <p:nvPr>
            <p:ph type="title"/>
          </p:nvPr>
        </p:nvSpPr>
        <p:spPr>
          <a:xfrm>
            <a:off x="609598" y="2700868"/>
            <a:ext cx="6347700" cy="1826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600"/>
              <a:t>與會者(學生)加入會議室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zh-TW"/>
              <a:t>Teams簡介</a:t>
            </a:r>
            <a:endParaRPr/>
          </a:p>
        </p:txBody>
      </p:sp>
      <p:sp>
        <p:nvSpPr>
          <p:cNvPr id="151" name="Google Shape;151;p2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560"/>
              <a:buChar char="►"/>
            </a:pPr>
            <a:r>
              <a:rPr lang="zh-TW" sz="3200"/>
              <a:t>Teams是由微軟Office365提供的視訊會議服務，可以直接從資訊服務入口使用GO服務進入應用服務首頁。</a:t>
            </a:r>
            <a:endParaRPr sz="3200"/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endParaRPr sz="3200"/>
          </a:p>
          <a:p>
            <a:pPr marL="742950" lvl="1" indent="-13335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3000"/>
          </a:p>
          <a:p>
            <a:pPr marL="342900" lvl="0" indent="-180340" algn="l" rtl="0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endParaRPr sz="3200"/>
          </a:p>
        </p:txBody>
      </p:sp>
      <p:pic>
        <p:nvPicPr>
          <p:cNvPr id="152" name="Google Shape;15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1255" y="4669971"/>
            <a:ext cx="1735421" cy="2068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83330bfc8b_0_31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與會者(學生)加入會議室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7" name="Google Shape;297;g83330bfc8b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687" y="1339450"/>
            <a:ext cx="6683526" cy="3991626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83330bfc8b_0_31"/>
          <p:cNvSpPr txBox="1"/>
          <p:nvPr/>
        </p:nvSpPr>
        <p:spPr>
          <a:xfrm>
            <a:off x="441675" y="5461125"/>
            <a:ext cx="55197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與會者(學生)在約定的時間到達學堂的教室頁面點選[線上會議室]後就會跳出新視窗(見下頁)</a:t>
            </a:r>
            <a:endParaRPr sz="1800" b="1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83330bfc8b_0_18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與會者(學生)加入會議室</a:t>
            </a:r>
            <a:endParaRPr/>
          </a:p>
        </p:txBody>
      </p:sp>
      <p:pic>
        <p:nvPicPr>
          <p:cNvPr id="304" name="Google Shape;304;g83330bfc8b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075" y="1289250"/>
            <a:ext cx="7424336" cy="462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83330bfc8b_0_18"/>
          <p:cNvSpPr txBox="1"/>
          <p:nvPr/>
        </p:nvSpPr>
        <p:spPr>
          <a:xfrm>
            <a:off x="441675" y="5461125"/>
            <a:ext cx="55197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與會者(學生)無須安裝應用程式，點選[改為加入Web]後就會進入會議室大廳(見下頁)</a:t>
            </a:r>
            <a:endParaRPr sz="1800" b="1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83330bfc8b_0_24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與會者(學生)加入會議室</a:t>
            </a:r>
            <a:endParaRPr/>
          </a:p>
        </p:txBody>
      </p:sp>
      <p:pic>
        <p:nvPicPr>
          <p:cNvPr id="311" name="Google Shape;311;g83330bfc8b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8138" y="1391000"/>
            <a:ext cx="4230624" cy="462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83330bfc8b_0_24"/>
          <p:cNvSpPr txBox="1"/>
          <p:nvPr/>
        </p:nvSpPr>
        <p:spPr>
          <a:xfrm>
            <a:off x="2054800" y="6082725"/>
            <a:ext cx="36867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輸入顯示名稱之後點選立即加入就可以加入會議室</a:t>
            </a:r>
            <a:endParaRPr sz="1800" b="1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83330bfc8b_0_45"/>
          <p:cNvSpPr txBox="1">
            <a:spLocks noGrp="1"/>
          </p:cNvSpPr>
          <p:nvPr>
            <p:ph type="title"/>
          </p:nvPr>
        </p:nvSpPr>
        <p:spPr>
          <a:xfrm>
            <a:off x="609598" y="2700868"/>
            <a:ext cx="6347700" cy="1826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附錄:登入應用程式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3330bfc8b_0_50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登入應用程式</a:t>
            </a:r>
            <a:endParaRPr/>
          </a:p>
        </p:txBody>
      </p:sp>
      <p:pic>
        <p:nvPicPr>
          <p:cNvPr id="323" name="Google Shape;323;g83330bfc8b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175" y="1675900"/>
            <a:ext cx="7013419" cy="373722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83330bfc8b_0_50"/>
          <p:cNvSpPr txBox="1"/>
          <p:nvPr/>
        </p:nvSpPr>
        <p:spPr>
          <a:xfrm>
            <a:off x="1940100" y="5481500"/>
            <a:ext cx="36867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到資訊服務入GO服務，複製箭頭所指的信箱文字</a:t>
            </a:r>
            <a:endParaRPr sz="1800" b="1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3330bfc8b_0_57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登入應用程式</a:t>
            </a:r>
            <a:endParaRPr/>
          </a:p>
        </p:txBody>
      </p:sp>
      <p:pic>
        <p:nvPicPr>
          <p:cNvPr id="330" name="Google Shape;330;g83330bfc8b_0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3338" y="1268875"/>
            <a:ext cx="3897924" cy="4526774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83330bfc8b_0_57"/>
          <p:cNvSpPr txBox="1"/>
          <p:nvPr/>
        </p:nvSpPr>
        <p:spPr>
          <a:xfrm>
            <a:off x="1878950" y="5858525"/>
            <a:ext cx="36867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貼上剛剛複製的信箱文字</a:t>
            </a:r>
            <a:endParaRPr sz="1800" b="1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83330bfc8b_0_66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登入應用程式</a:t>
            </a:r>
            <a:endParaRPr/>
          </a:p>
        </p:txBody>
      </p:sp>
      <p:pic>
        <p:nvPicPr>
          <p:cNvPr id="337" name="Google Shape;337;g83330bfc8b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1" y="2027400"/>
            <a:ext cx="3437125" cy="389307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g83330bfc8b_0_66"/>
          <p:cNvSpPr txBox="1"/>
          <p:nvPr/>
        </p:nvSpPr>
        <p:spPr>
          <a:xfrm>
            <a:off x="4304225" y="2699550"/>
            <a:ext cx="3042900" cy="1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頁面會自動帶入帳號，</a:t>
            </a:r>
            <a:endParaRPr sz="1800" b="1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1.輸入資訊服務入口的密碼</a:t>
            </a:r>
            <a:endParaRPr sz="1800" b="1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2.輸入驗證碼</a:t>
            </a:r>
            <a:endParaRPr sz="1800" b="1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3.點擊[登入]</a:t>
            </a:r>
            <a:endParaRPr sz="1800" b="1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83330bfc8b_0_73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登入應用程式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4" name="Google Shape;344;g83330bfc8b_0_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1298250"/>
            <a:ext cx="6744290" cy="462270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83330bfc8b_0_73"/>
          <p:cNvSpPr txBox="1"/>
          <p:nvPr/>
        </p:nvSpPr>
        <p:spPr>
          <a:xfrm>
            <a:off x="1878950" y="5858525"/>
            <a:ext cx="36867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登入成功後即可開始操作Teams</a:t>
            </a:r>
            <a:endParaRPr sz="1800" b="1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83330bfc8b_3_0"/>
          <p:cNvSpPr txBox="1">
            <a:spLocks noGrp="1"/>
          </p:cNvSpPr>
          <p:nvPr>
            <p:ph type="title"/>
          </p:nvPr>
        </p:nvSpPr>
        <p:spPr>
          <a:xfrm>
            <a:off x="609598" y="2700868"/>
            <a:ext cx="6347700" cy="1826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附錄:Teams會議室分享文件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83330bfc8b_0_92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進入資訊服務入口的GO服務</a:t>
            </a:r>
            <a:endParaRPr/>
          </a:p>
        </p:txBody>
      </p:sp>
      <p:pic>
        <p:nvPicPr>
          <p:cNvPr id="356" name="Google Shape;356;g83330bfc8b_0_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976" y="1930400"/>
            <a:ext cx="6174949" cy="335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zh-TW"/>
              <a:t>進入Office365服務首頁</a:t>
            </a:r>
            <a:endParaRPr/>
          </a:p>
        </p:txBody>
      </p:sp>
      <p:pic>
        <p:nvPicPr>
          <p:cNvPr id="158" name="Google Shape;15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1255" y="4669971"/>
            <a:ext cx="1735421" cy="20682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3"/>
          <p:cNvGrpSpPr/>
          <p:nvPr/>
        </p:nvGrpSpPr>
        <p:grpSpPr>
          <a:xfrm>
            <a:off x="1066799" y="2019652"/>
            <a:ext cx="5433311" cy="3300410"/>
            <a:chOff x="0" y="0"/>
            <a:chExt cx="5433311" cy="3300410"/>
          </a:xfrm>
        </p:grpSpPr>
        <p:sp>
          <p:nvSpPr>
            <p:cNvPr id="160" name="Google Shape;160;p3"/>
            <p:cNvSpPr/>
            <p:nvPr/>
          </p:nvSpPr>
          <p:spPr>
            <a:xfrm>
              <a:off x="0" y="0"/>
              <a:ext cx="4618315" cy="990123"/>
            </a:xfrm>
            <a:prstGeom prst="roundRect">
              <a:avLst>
                <a:gd name="adj" fmla="val 10000"/>
              </a:avLst>
            </a:prstGeom>
            <a:solidFill>
              <a:srgbClr val="90C223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 txBox="1"/>
            <p:nvPr/>
          </p:nvSpPr>
          <p:spPr>
            <a:xfrm>
              <a:off x="29000" y="29000"/>
              <a:ext cx="3549894" cy="9321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2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登入資訊服務入口</a:t>
              </a: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407498" y="1155143"/>
              <a:ext cx="4618315" cy="990123"/>
            </a:xfrm>
            <a:prstGeom prst="roundRect">
              <a:avLst>
                <a:gd name="adj" fmla="val 10000"/>
              </a:avLst>
            </a:prstGeom>
            <a:solidFill>
              <a:srgbClr val="90C223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 txBox="1"/>
            <p:nvPr/>
          </p:nvSpPr>
          <p:spPr>
            <a:xfrm>
              <a:off x="436498" y="1184143"/>
              <a:ext cx="3509236" cy="9321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2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個人服務</a:t>
              </a: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814996" y="2310287"/>
              <a:ext cx="4618315" cy="990123"/>
            </a:xfrm>
            <a:prstGeom prst="roundRect">
              <a:avLst>
                <a:gd name="adj" fmla="val 10000"/>
              </a:avLst>
            </a:prstGeom>
            <a:solidFill>
              <a:srgbClr val="90C223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 txBox="1"/>
            <p:nvPr/>
          </p:nvSpPr>
          <p:spPr>
            <a:xfrm>
              <a:off x="843996" y="2339287"/>
              <a:ext cx="3509236" cy="9321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2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GO服務</a:t>
              </a:r>
              <a:endParaRPr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3974735" y="750843"/>
              <a:ext cx="643579" cy="643579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BE8CA">
                <a:alpha val="89803"/>
              </a:srgbClr>
            </a:solidFill>
            <a:ln w="19050" cap="rnd" cmpd="sng">
              <a:solidFill>
                <a:srgbClr val="DBE8C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 txBox="1"/>
            <p:nvPr/>
          </p:nvSpPr>
          <p:spPr>
            <a:xfrm>
              <a:off x="4119540" y="750843"/>
              <a:ext cx="353969" cy="484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4382233" y="1899385"/>
              <a:ext cx="643579" cy="643579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BE8CA">
                <a:alpha val="89803"/>
              </a:srgbClr>
            </a:solidFill>
            <a:ln w="19050" cap="rnd" cmpd="sng">
              <a:solidFill>
                <a:srgbClr val="DBE8C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 txBox="1"/>
            <p:nvPr/>
          </p:nvSpPr>
          <p:spPr>
            <a:xfrm>
              <a:off x="4527038" y="1899385"/>
              <a:ext cx="353969" cy="484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83330bfc8b_0_86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進入OneDrive</a:t>
            </a:r>
            <a:endParaRPr/>
          </a:p>
        </p:txBody>
      </p:sp>
      <p:pic>
        <p:nvPicPr>
          <p:cNvPr id="362" name="Google Shape;362;g83330bfc8b_0_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82900"/>
            <a:ext cx="8839201" cy="2827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83330bfc8b_0_98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修改共用狀態</a:t>
            </a:r>
            <a:endParaRPr/>
          </a:p>
        </p:txBody>
      </p:sp>
      <p:pic>
        <p:nvPicPr>
          <p:cNvPr id="368" name="Google Shape;368;g83330bfc8b_0_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77101"/>
            <a:ext cx="9143999" cy="310379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83330bfc8b_0_98"/>
          <p:cNvSpPr txBox="1"/>
          <p:nvPr/>
        </p:nvSpPr>
        <p:spPr>
          <a:xfrm>
            <a:off x="5341925" y="4181950"/>
            <a:ext cx="3306900" cy="417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點選[私人]將會跳出管理存取權畫面</a:t>
            </a:r>
            <a:endParaRPr b="1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83330bfc8b_0_104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修改共用狀態</a:t>
            </a:r>
            <a:endParaRPr/>
          </a:p>
        </p:txBody>
      </p:sp>
      <p:pic>
        <p:nvPicPr>
          <p:cNvPr id="375" name="Google Shape;375;g83330bfc8b_0_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61373"/>
            <a:ext cx="9144001" cy="328710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g83330bfc8b_0_104"/>
          <p:cNvSpPr txBox="1"/>
          <p:nvPr/>
        </p:nvSpPr>
        <p:spPr>
          <a:xfrm>
            <a:off x="7563400" y="4181925"/>
            <a:ext cx="1139100" cy="417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點選[共用]</a:t>
            </a:r>
            <a:endParaRPr b="1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7" name="Google Shape;377;g83330bfc8b_0_104"/>
          <p:cNvSpPr/>
          <p:nvPr/>
        </p:nvSpPr>
        <p:spPr>
          <a:xfrm>
            <a:off x="8514075" y="3535675"/>
            <a:ext cx="569100" cy="304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83330bfc8b_0_112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修改共用狀態</a:t>
            </a:r>
            <a:endParaRPr/>
          </a:p>
        </p:txBody>
      </p:sp>
      <p:pic>
        <p:nvPicPr>
          <p:cNvPr id="383" name="Google Shape;383;g83330bfc8b_0_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725" y="1472400"/>
            <a:ext cx="3162300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g83330bfc8b_0_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1525" y="1117650"/>
            <a:ext cx="2795315" cy="4622701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g83330bfc8b_0_112"/>
          <p:cNvSpPr txBox="1"/>
          <p:nvPr/>
        </p:nvSpPr>
        <p:spPr>
          <a:xfrm>
            <a:off x="5396150" y="4018025"/>
            <a:ext cx="963300" cy="39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取消打勾</a:t>
            </a:r>
            <a:endParaRPr b="1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6" name="Google Shape;386;g83330bfc8b_0_112"/>
          <p:cNvSpPr txBox="1"/>
          <p:nvPr/>
        </p:nvSpPr>
        <p:spPr>
          <a:xfrm>
            <a:off x="4116625" y="5472850"/>
            <a:ext cx="1035300" cy="39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按下套用</a:t>
            </a:r>
            <a:endParaRPr b="1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7" name="Google Shape;387;g83330bfc8b_0_112"/>
          <p:cNvSpPr txBox="1"/>
          <p:nvPr/>
        </p:nvSpPr>
        <p:spPr>
          <a:xfrm>
            <a:off x="71225" y="1831525"/>
            <a:ext cx="7224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1.</a:t>
            </a:r>
            <a:endParaRPr sz="3600" b="1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8" name="Google Shape;388;g83330bfc8b_0_112"/>
          <p:cNvSpPr txBox="1"/>
          <p:nvPr/>
        </p:nvSpPr>
        <p:spPr>
          <a:xfrm>
            <a:off x="5250125" y="3376925"/>
            <a:ext cx="7224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2.</a:t>
            </a:r>
            <a:endParaRPr sz="3600" b="1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9" name="Google Shape;389;g83330bfc8b_0_112"/>
          <p:cNvSpPr txBox="1"/>
          <p:nvPr/>
        </p:nvSpPr>
        <p:spPr>
          <a:xfrm>
            <a:off x="4273075" y="4781825"/>
            <a:ext cx="7224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3.</a:t>
            </a:r>
            <a:endParaRPr sz="3600" b="1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0" name="Google Shape;390;g83330bfc8b_0_112"/>
          <p:cNvSpPr/>
          <p:nvPr/>
        </p:nvSpPr>
        <p:spPr>
          <a:xfrm>
            <a:off x="5209650" y="5067175"/>
            <a:ext cx="864900" cy="519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83330bfc8b_0_131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修改共用狀態</a:t>
            </a:r>
            <a:endParaRPr/>
          </a:p>
        </p:txBody>
      </p:sp>
      <p:sp>
        <p:nvSpPr>
          <p:cNvPr id="396" name="Google Shape;396;g83330bfc8b_0_131"/>
          <p:cNvSpPr txBox="1"/>
          <p:nvPr/>
        </p:nvSpPr>
        <p:spPr>
          <a:xfrm>
            <a:off x="1097000" y="5552825"/>
            <a:ext cx="1608000" cy="633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完成上述步驟後</a:t>
            </a:r>
            <a:endParaRPr b="1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點選複製連結</a:t>
            </a:r>
            <a:endParaRPr b="1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97" name="Google Shape;397;g83330bfc8b_0_131"/>
          <p:cNvPicPr preferRelativeResize="0"/>
          <p:nvPr/>
        </p:nvPicPr>
        <p:blipFill rotWithShape="1">
          <a:blip r:embed="rId3">
            <a:alphaModFix/>
          </a:blip>
          <a:srcRect t="16352"/>
          <a:stretch/>
        </p:blipFill>
        <p:spPr>
          <a:xfrm>
            <a:off x="752850" y="1411350"/>
            <a:ext cx="2840850" cy="38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g83330bfc8b_0_131"/>
          <p:cNvSpPr/>
          <p:nvPr/>
        </p:nvSpPr>
        <p:spPr>
          <a:xfrm rot="3950142">
            <a:off x="1129465" y="5080068"/>
            <a:ext cx="518865" cy="407137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A9999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399" name="Google Shape;399;g83330bfc8b_0_131"/>
          <p:cNvSpPr/>
          <p:nvPr/>
        </p:nvSpPr>
        <p:spPr>
          <a:xfrm>
            <a:off x="936100" y="4354925"/>
            <a:ext cx="651300" cy="681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0" name="Google Shape;400;g83330bfc8b_0_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7850" y="1228200"/>
            <a:ext cx="2974214" cy="396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g83330bfc8b_0_131"/>
          <p:cNvSpPr txBox="1"/>
          <p:nvPr/>
        </p:nvSpPr>
        <p:spPr>
          <a:xfrm>
            <a:off x="5158775" y="5104225"/>
            <a:ext cx="1722900" cy="358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按下X關閉小視窗</a:t>
            </a:r>
            <a:endParaRPr b="1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83330bfc8b_0_147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修改共用狀態</a:t>
            </a:r>
            <a:endParaRPr/>
          </a:p>
        </p:txBody>
      </p:sp>
      <p:sp>
        <p:nvSpPr>
          <p:cNvPr id="407" name="Google Shape;407;g83330bfc8b_0_147"/>
          <p:cNvSpPr txBox="1"/>
          <p:nvPr/>
        </p:nvSpPr>
        <p:spPr>
          <a:xfrm>
            <a:off x="1351375" y="5328975"/>
            <a:ext cx="5760900" cy="4347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按下左上角OneDrive重整網頁後，可以看到共用狀態變成[已共用]</a:t>
            </a:r>
            <a:endParaRPr b="1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08" name="Google Shape;408;g83330bfc8b_0_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82900"/>
            <a:ext cx="8839201" cy="3167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83330bfc8b_0_80"/>
          <p:cNvSpPr txBox="1">
            <a:spLocks noGrp="1"/>
          </p:cNvSpPr>
          <p:nvPr>
            <p:ph type="title"/>
          </p:nvPr>
        </p:nvSpPr>
        <p:spPr>
          <a:xfrm>
            <a:off x="609598" y="2700868"/>
            <a:ext cx="6347700" cy="1826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附錄:</a:t>
            </a:r>
            <a:r>
              <a:rPr lang="zh-TW" u="sng">
                <a:solidFill>
                  <a:schemeClr val="hlink"/>
                </a:solidFill>
                <a:hlinkClick r:id="rId3"/>
              </a:rPr>
              <a:t>微軟Teams文件資源</a:t>
            </a:r>
            <a:endParaRPr/>
          </a:p>
        </p:txBody>
      </p:sp>
      <p:sp>
        <p:nvSpPr>
          <p:cNvPr id="414" name="Google Shape;414;g83330bfc8b_0_80"/>
          <p:cNvSpPr txBox="1">
            <a:spLocks noGrp="1"/>
          </p:cNvSpPr>
          <p:nvPr>
            <p:ph type="body" idx="1"/>
          </p:nvPr>
        </p:nvSpPr>
        <p:spPr>
          <a:xfrm>
            <a:off x="1829449" y="4303725"/>
            <a:ext cx="3501000" cy="66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1800" u="sng">
                <a:solidFill>
                  <a:schemeClr val="hlink"/>
                </a:solidFill>
                <a:hlinkClick r:id="rId3"/>
              </a:rPr>
              <a:t>https://aka.ms/teamsedutw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zh-TW"/>
              <a:t>進入Office365服務首頁</a:t>
            </a:r>
            <a:endParaRPr/>
          </a:p>
        </p:txBody>
      </p:sp>
      <p:pic>
        <p:nvPicPr>
          <p:cNvPr id="175" name="Google Shape;17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1255" y="4669971"/>
            <a:ext cx="1735421" cy="2068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700" y="1444100"/>
            <a:ext cx="6663600" cy="421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zh-TW"/>
              <a:t>進入Office365服務首頁</a:t>
            </a:r>
            <a:endParaRPr/>
          </a:p>
        </p:txBody>
      </p:sp>
      <p:pic>
        <p:nvPicPr>
          <p:cNvPr id="182" name="Google Shape;18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1255" y="4669971"/>
            <a:ext cx="1735421" cy="2068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976" y="1930400"/>
            <a:ext cx="6174949" cy="335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zh-TW"/>
              <a:t>進入Office365服務首頁</a:t>
            </a:r>
            <a:endParaRPr/>
          </a:p>
        </p:txBody>
      </p:sp>
      <p:pic>
        <p:nvPicPr>
          <p:cNvPr id="189" name="Google Shape;18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1255" y="4669971"/>
            <a:ext cx="1735421" cy="2068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23679" y="2190483"/>
            <a:ext cx="3628571" cy="1009524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1" name="Google Shape;191;p6"/>
          <p:cNvSpPr/>
          <p:nvPr/>
        </p:nvSpPr>
        <p:spPr>
          <a:xfrm>
            <a:off x="2445715" y="3460090"/>
            <a:ext cx="3384500" cy="7095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建立使用者中，請勿關閉視窗!</a:t>
            </a: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zh-TW"/>
              <a:t>進入Office365服務首頁</a:t>
            </a:r>
            <a:endParaRPr/>
          </a:p>
        </p:txBody>
      </p:sp>
      <p:pic>
        <p:nvPicPr>
          <p:cNvPr id="197" name="Google Shape;19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1255" y="4669971"/>
            <a:ext cx="1735421" cy="2068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8067" y="1376579"/>
            <a:ext cx="5190776" cy="410982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7"/>
          <p:cNvSpPr/>
          <p:nvPr/>
        </p:nvSpPr>
        <p:spPr>
          <a:xfrm>
            <a:off x="1188067" y="5647335"/>
            <a:ext cx="3384500" cy="7095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在服務首頁點選 Teams</a:t>
            </a: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zh-TW"/>
              <a:t>進入Teams服務首頁</a:t>
            </a:r>
            <a:endParaRPr/>
          </a:p>
        </p:txBody>
      </p:sp>
      <p:pic>
        <p:nvPicPr>
          <p:cNvPr id="205" name="Google Shape;20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1255" y="4669971"/>
            <a:ext cx="1735421" cy="206828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8"/>
          <p:cNvSpPr/>
          <p:nvPr/>
        </p:nvSpPr>
        <p:spPr>
          <a:xfrm>
            <a:off x="1188067" y="5647335"/>
            <a:ext cx="3384500" cy="7095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Teams支援網頁使用，可以不用下載桌面版應用程式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7" name="Google Shape;20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2577" y="1572768"/>
            <a:ext cx="4713202" cy="3916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zh-TW"/>
              <a:t>建立Teams會議室</a:t>
            </a:r>
            <a:endParaRPr/>
          </a:p>
        </p:txBody>
      </p:sp>
      <p:pic>
        <p:nvPicPr>
          <p:cNvPr id="213" name="Google Shape;21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1255" y="4669971"/>
            <a:ext cx="1735421" cy="206828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9"/>
          <p:cNvSpPr/>
          <p:nvPr/>
        </p:nvSpPr>
        <p:spPr>
          <a:xfrm>
            <a:off x="1188067" y="5647335"/>
            <a:ext cx="3384500" cy="7095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點選行事曆可以預約會議室時間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5" name="Google Shape;21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3339" y="1496049"/>
            <a:ext cx="5340232" cy="3756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601</Words>
  <Application>Microsoft Office PowerPoint</Application>
  <PresentationFormat>如螢幕大小 (4:3)</PresentationFormat>
  <Paragraphs>77</Paragraphs>
  <Slides>36</Slides>
  <Notes>36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37" baseType="lpstr">
      <vt:lpstr>多面向</vt:lpstr>
      <vt:lpstr>Teams會議室服務</vt:lpstr>
      <vt:lpstr>Teams簡介</vt:lpstr>
      <vt:lpstr>進入Office365服務首頁</vt:lpstr>
      <vt:lpstr>進入Office365服務首頁</vt:lpstr>
      <vt:lpstr>進入Office365服務首頁</vt:lpstr>
      <vt:lpstr>進入Office365服務首頁</vt:lpstr>
      <vt:lpstr>進入Office365服務首頁</vt:lpstr>
      <vt:lpstr>進入Teams服務首頁</vt:lpstr>
      <vt:lpstr>建立Teams會議室</vt:lpstr>
      <vt:lpstr>建立Teams會議室</vt:lpstr>
      <vt:lpstr>建立Teams會議室</vt:lpstr>
      <vt:lpstr>取得Teams會議室連結</vt:lpstr>
      <vt:lpstr>建立Teams會議室</vt:lpstr>
      <vt:lpstr>加入Teams會議室</vt:lpstr>
      <vt:lpstr>加入Teams會議室</vt:lpstr>
      <vt:lpstr>邀請人員加入Teams會議室</vt:lpstr>
      <vt:lpstr>邀請人員加入Teams會議室 </vt:lpstr>
      <vt:lpstr>邀請人員加入Teams會議室</vt:lpstr>
      <vt:lpstr>與會者(學生)加入會議室</vt:lpstr>
      <vt:lpstr>與會者(學生)加入會議室 </vt:lpstr>
      <vt:lpstr>與會者(學生)加入會議室</vt:lpstr>
      <vt:lpstr>與會者(學生)加入會議室</vt:lpstr>
      <vt:lpstr>附錄:登入應用程式</vt:lpstr>
      <vt:lpstr>登入應用程式</vt:lpstr>
      <vt:lpstr>登入應用程式</vt:lpstr>
      <vt:lpstr>登入應用程式</vt:lpstr>
      <vt:lpstr>登入應用程式 </vt:lpstr>
      <vt:lpstr>附錄:Teams會議室分享文件</vt:lpstr>
      <vt:lpstr>進入資訊服務入口的GO服務</vt:lpstr>
      <vt:lpstr>進入OneDrive</vt:lpstr>
      <vt:lpstr>修改共用狀態</vt:lpstr>
      <vt:lpstr>修改共用狀態</vt:lpstr>
      <vt:lpstr>修改共用狀態</vt:lpstr>
      <vt:lpstr>修改共用狀態</vt:lpstr>
      <vt:lpstr>修改共用狀態</vt:lpstr>
      <vt:lpstr>附錄:微軟Teams文件資源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Teams會議室服務</dc:title>
  <dc:creator>M</dc:creator>
  <cp:lastModifiedBy>s</cp:lastModifiedBy>
  <cp:revision>1</cp:revision>
  <dcterms:created xsi:type="dcterms:W3CDTF">2015-10-27T12:31:36Z</dcterms:created>
  <dcterms:modified xsi:type="dcterms:W3CDTF">2020-04-28T07:42:19Z</dcterms:modified>
</cp:coreProperties>
</file>