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431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673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2766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508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6286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703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7034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96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9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316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91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385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35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744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830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56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D24E0-F975-4326-9178-761D57F16270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8481F7E-F813-4A75-A349-B670EA1FA9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698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enyoyo0526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xaminer.com.tw/examInfo_detail.php?id=275" TargetMode="External"/><Relationship Id="rId3" Type="http://schemas.openxmlformats.org/officeDocument/2006/relationships/hyperlink" Target="https://rdrc.mnd.gov.tw/EditPage/?PageID=1aa12f51-0d98-4cf4-87c3-bf114bd6965b" TargetMode="External"/><Relationship Id="rId7" Type="http://schemas.openxmlformats.org/officeDocument/2006/relationships/hyperlink" Target="https://lulu.ntupes.edu.tw/" TargetMode="External"/><Relationship Id="rId2" Type="http://schemas.openxmlformats.org/officeDocument/2006/relationships/hyperlink" Target="https://rdrc.mnd.gov.tw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3.tnua.edu.tw/" TargetMode="External"/><Relationship Id="rId5" Type="http://schemas.openxmlformats.org/officeDocument/2006/relationships/hyperlink" Target="https://www.tpa.edu.tw/" TargetMode="External"/><Relationship Id="rId4" Type="http://schemas.openxmlformats.org/officeDocument/2006/relationships/hyperlink" Target="https://www.cpu.edu.tw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326823-1498-4ECF-B638-81FAD843D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1862" y="949228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介紹</a:t>
            </a:r>
            <a:r>
              <a:rPr lang="zh-TW" altLang="en-US"/>
              <a:t>升學管道二：</a:t>
            </a:r>
            <a:br>
              <a:rPr lang="en-US" altLang="zh-TW" dirty="0"/>
            </a:br>
            <a:r>
              <a:rPr lang="en-US" altLang="zh-TW" dirty="0"/>
              <a:t>1</a:t>
            </a:r>
            <a:r>
              <a:rPr lang="zh-TW" altLang="en-US" dirty="0"/>
              <a:t>軍校、</a:t>
            </a:r>
            <a:r>
              <a:rPr lang="en-US" altLang="zh-TW" dirty="0"/>
              <a:t>2</a:t>
            </a:r>
            <a:r>
              <a:rPr lang="zh-TW" altLang="en-US" dirty="0"/>
              <a:t>警大、</a:t>
            </a:r>
            <a:r>
              <a:rPr lang="en-US" altLang="zh-TW" dirty="0"/>
              <a:t>3</a:t>
            </a:r>
            <a:r>
              <a:rPr lang="zh-TW" altLang="en-US" dirty="0"/>
              <a:t>警專、</a:t>
            </a:r>
            <a:r>
              <a:rPr lang="en-US" altLang="zh-TW" dirty="0"/>
              <a:t>4</a:t>
            </a:r>
            <a:r>
              <a:rPr lang="zh-TW" altLang="en-US" dirty="0"/>
              <a:t>進修推廣部、</a:t>
            </a:r>
            <a:r>
              <a:rPr lang="en-US" altLang="zh-TW" dirty="0"/>
              <a:t>5</a:t>
            </a:r>
            <a:r>
              <a:rPr lang="zh-TW" altLang="en-US" dirty="0"/>
              <a:t>北藝大、</a:t>
            </a:r>
            <a:r>
              <a:rPr lang="en-US" altLang="zh-TW" dirty="0"/>
              <a:t>6</a:t>
            </a:r>
            <a:r>
              <a:rPr lang="zh-TW" altLang="en-US" dirty="0"/>
              <a:t>體育獨招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696BBFE-511C-4051-A766-79209E8F4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2681" y="3543385"/>
            <a:ext cx="8915399" cy="2466798"/>
          </a:xfrm>
        </p:spPr>
        <p:txBody>
          <a:bodyPr>
            <a:noAutofit/>
          </a:bodyPr>
          <a:lstStyle/>
          <a:p>
            <a:pPr algn="ctr"/>
            <a:r>
              <a:rPr lang="zh-TW" altLang="en-US" dirty="0"/>
              <a:t>第三組</a:t>
            </a:r>
            <a:endParaRPr lang="en-US" altLang="zh-TW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300" b="1" dirty="0"/>
              <a:t>提醒同學們要</a:t>
            </a:r>
            <a:r>
              <a:rPr lang="zh-TW" altLang="en-US" sz="2300" b="1" dirty="0">
                <a:solidFill>
                  <a:srgbClr val="FF0000"/>
                </a:solidFill>
              </a:rPr>
              <a:t>提早做準備</a:t>
            </a:r>
            <a:r>
              <a:rPr lang="zh-TW" altLang="en-US" sz="2300" b="1" dirty="0"/>
              <a:t>，</a:t>
            </a:r>
            <a:br>
              <a:rPr lang="en-US" altLang="zh-TW" sz="2300" b="1" dirty="0"/>
            </a:br>
            <a:r>
              <a:rPr lang="zh-TW" altLang="en-US" sz="2300" b="1" dirty="0"/>
              <a:t>不要等到要報告了，才匆忙準備</a:t>
            </a:r>
            <a:endParaRPr lang="en-US" altLang="zh-TW" sz="23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300" b="1" dirty="0"/>
              <a:t>請組長彙整報告，於報告</a:t>
            </a:r>
            <a:r>
              <a:rPr lang="zh-TW" altLang="en-US" sz="2300" b="1" dirty="0">
                <a:solidFill>
                  <a:srgbClr val="FF0000"/>
                </a:solidFill>
              </a:rPr>
              <a:t>前一週</a:t>
            </a:r>
            <a:r>
              <a:rPr lang="zh-TW" altLang="en-US" sz="2300" b="1" dirty="0">
                <a:solidFill>
                  <a:srgbClr val="0000FF"/>
                </a:solidFill>
              </a:rPr>
              <a:t>星期一以前</a:t>
            </a:r>
            <a:r>
              <a:rPr lang="zh-TW" altLang="en-US" sz="2300" b="1" dirty="0"/>
              <a:t>寄</a:t>
            </a:r>
            <a:r>
              <a:rPr lang="en-US" altLang="zh-TW" sz="2300" b="1" dirty="0"/>
              <a:t>mail</a:t>
            </a:r>
            <a:r>
              <a:rPr lang="zh-TW" altLang="en-US" sz="2300" b="1" dirty="0"/>
              <a:t>給又華老師</a:t>
            </a:r>
            <a:r>
              <a:rPr lang="en-US" altLang="zh-TW" sz="2300" b="1" dirty="0">
                <a:hlinkClick r:id="rId2"/>
              </a:rPr>
              <a:t>chenyoyo0526@gmail.com</a:t>
            </a:r>
            <a:r>
              <a:rPr lang="en-US" altLang="zh-TW" sz="2300" b="1" dirty="0"/>
              <a:t> </a:t>
            </a:r>
            <a:endParaRPr lang="zh-TW" altLang="en-US" sz="2300" b="1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361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2234EE-71AF-4CD2-B38F-4E1D02254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請搭配課本或使用網路資源查詢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653B73-9F90-4664-9182-4FCF04D99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1449" y="1600939"/>
            <a:ext cx="10368270" cy="4347099"/>
          </a:xfrm>
        </p:spPr>
        <p:txBody>
          <a:bodyPr>
            <a:noAutofit/>
          </a:bodyPr>
          <a:lstStyle/>
          <a:p>
            <a:r>
              <a:rPr lang="zh-TW" altLang="en-US" sz="2000" dirty="0"/>
              <a:t>國軍人才招募忠心網站 </a:t>
            </a:r>
            <a:r>
              <a:rPr lang="en-US" altLang="zh-TW" sz="2000" dirty="0">
                <a:hlinkClick r:id="rId2"/>
              </a:rPr>
              <a:t>https://rdrc.mnd.gov.tw/</a:t>
            </a:r>
            <a:r>
              <a:rPr lang="zh-TW" altLang="en-US" sz="2000" dirty="0"/>
              <a:t> </a:t>
            </a:r>
            <a:endParaRPr lang="en-US" altLang="zh-TW" sz="2000" dirty="0"/>
          </a:p>
          <a:p>
            <a:r>
              <a:rPr lang="zh-TW" altLang="en-US" sz="2000" dirty="0"/>
              <a:t>軍事學校正期班網站 </a:t>
            </a:r>
            <a:r>
              <a:rPr lang="en-US" altLang="zh-TW" sz="2000" dirty="0">
                <a:hlinkClick r:id="rId3"/>
              </a:rPr>
              <a:t>https://rdrc.mnd.gov.tw/EditPage/?PageID=1aa12f51-0d98-4cf4-87c3-bf114bd6965b</a:t>
            </a:r>
            <a:endParaRPr lang="en-US" altLang="zh-TW" sz="2000" dirty="0"/>
          </a:p>
          <a:p>
            <a:r>
              <a:rPr lang="zh-TW" altLang="en-US" sz="2000" dirty="0"/>
              <a:t>士官二專班網站 </a:t>
            </a:r>
            <a:r>
              <a:rPr lang="en-US" altLang="zh-TW" sz="2000" dirty="0">
                <a:hlinkClick r:id="rId3"/>
              </a:rPr>
              <a:t>https://rdrc.mnd.gov.tw/EditPage/?PageID=1aa12f51-0d98-4cf4-87c3-bf114bd6965b</a:t>
            </a:r>
            <a:endParaRPr lang="en-US" altLang="zh-TW" sz="2000" dirty="0"/>
          </a:p>
          <a:p>
            <a:r>
              <a:rPr lang="zh-TW" altLang="en-US" sz="2000" dirty="0"/>
              <a:t>中央警察大學 </a:t>
            </a:r>
            <a:r>
              <a:rPr lang="en-US" altLang="zh-TW" sz="2000" dirty="0">
                <a:hlinkClick r:id="rId4"/>
              </a:rPr>
              <a:t>https://www.cpu.edu.tw/</a:t>
            </a:r>
            <a:endParaRPr lang="en-US" altLang="zh-TW" sz="2000" dirty="0"/>
          </a:p>
          <a:p>
            <a:r>
              <a:rPr lang="zh-TW" altLang="en-US" sz="2000" dirty="0"/>
              <a:t>警察專科學校 </a:t>
            </a:r>
            <a:r>
              <a:rPr lang="en-US" altLang="zh-TW" sz="2000" dirty="0">
                <a:hlinkClick r:id="rId5"/>
              </a:rPr>
              <a:t>https://www.tpa.edu.tw/</a:t>
            </a:r>
            <a:endParaRPr lang="en-US" altLang="zh-TW" sz="2000" dirty="0"/>
          </a:p>
          <a:p>
            <a:r>
              <a:rPr lang="zh-TW" altLang="en-US" sz="2000" dirty="0"/>
              <a:t>台北藝術大學（獨立招生） </a:t>
            </a:r>
            <a:r>
              <a:rPr lang="en-US" altLang="zh-TW" sz="2000" dirty="0">
                <a:hlinkClick r:id="rId6"/>
              </a:rPr>
              <a:t>https://w3.tnua.edu.tw/</a:t>
            </a:r>
            <a:endParaRPr lang="en-US" altLang="zh-TW" sz="2000" dirty="0"/>
          </a:p>
          <a:p>
            <a:r>
              <a:rPr lang="zh-TW" altLang="en-US" sz="2000" dirty="0"/>
              <a:t>中等學校運動績優學生升學輔導網（獨立招生） </a:t>
            </a:r>
            <a:r>
              <a:rPr lang="en-US" altLang="zh-TW" sz="2000" dirty="0">
                <a:hlinkClick r:id="rId7"/>
              </a:rPr>
              <a:t>https://lulu.ntupes.edu.tw/</a:t>
            </a:r>
            <a:endParaRPr lang="en-US" altLang="zh-TW" sz="2000" dirty="0"/>
          </a:p>
          <a:p>
            <a:r>
              <a:rPr lang="zh-TW" altLang="en-US" sz="2000" dirty="0"/>
              <a:t>進修推廣部</a:t>
            </a:r>
            <a:r>
              <a:rPr lang="en-US" altLang="zh-TW" sz="2000" dirty="0"/>
              <a:t>-</a:t>
            </a:r>
            <a:r>
              <a:rPr lang="zh-TW" altLang="en-US" sz="2000" dirty="0"/>
              <a:t>考友社 </a:t>
            </a:r>
            <a:r>
              <a:rPr lang="en-US" altLang="zh-TW" sz="2000" dirty="0">
                <a:hlinkClick r:id="rId8"/>
              </a:rPr>
              <a:t>https://www.examiner.com.tw/examInfo_detail.php?id=275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6103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556EAA-BD14-4D6C-808D-398392B64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小主題：同學們也可以自己想小主題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4DBDD9-B53C-4519-B22B-42C5768F1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289" y="1748901"/>
            <a:ext cx="9711323" cy="4162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000" dirty="0"/>
              <a:t>軍校分為：軍校正期班和士官二專班。</a:t>
            </a:r>
            <a:endParaRPr lang="en-US" altLang="zh-TW" sz="2000" dirty="0"/>
          </a:p>
          <a:p>
            <a:pPr>
              <a:buFont typeface="+mj-lt"/>
              <a:buAutoNum type="arabicPeriod"/>
            </a:pPr>
            <a:r>
              <a:rPr lang="zh-TW" altLang="en-US" sz="2000" dirty="0"/>
              <a:t>請介紹軍校正期班：科系、簡章導讀、招生報考時程、報名方式、注意事項</a:t>
            </a:r>
            <a:endParaRPr lang="en-US" altLang="zh-TW" sz="2000" dirty="0"/>
          </a:p>
          <a:p>
            <a:pPr>
              <a:buFont typeface="+mj-lt"/>
              <a:buAutoNum type="arabicPeriod"/>
            </a:pPr>
            <a:r>
              <a:rPr lang="zh-TW" altLang="en-US" sz="2000" dirty="0"/>
              <a:t>請介紹警大：科系、簡章導讀、招生報考時程、報名方式、注意事項</a:t>
            </a:r>
            <a:endParaRPr lang="en-US" altLang="zh-TW" sz="2000" dirty="0"/>
          </a:p>
          <a:p>
            <a:pPr>
              <a:buFont typeface="+mj-lt"/>
              <a:buAutoNum type="arabicPeriod"/>
            </a:pPr>
            <a:r>
              <a:rPr lang="zh-TW" altLang="en-US" sz="2000" dirty="0"/>
              <a:t>請介紹警專：科系、簡章導讀、招生報考時程、報名方式、注意事項</a:t>
            </a:r>
            <a:endParaRPr lang="en-US" altLang="zh-TW" sz="2000" dirty="0"/>
          </a:p>
          <a:p>
            <a:pPr>
              <a:buFont typeface="+mj-lt"/>
              <a:buAutoNum type="arabicPeriod"/>
            </a:pPr>
            <a:r>
              <a:rPr lang="zh-TW" altLang="en-US" sz="2000" dirty="0"/>
              <a:t>請介紹北藝大：科系、簡章導讀、招生報考時程、報名方式、注意事項、一般生可以考嗎？</a:t>
            </a:r>
            <a:endParaRPr lang="en-US" altLang="zh-TW" sz="2000" dirty="0"/>
          </a:p>
          <a:p>
            <a:pPr>
              <a:buFont typeface="+mj-lt"/>
              <a:buAutoNum type="arabicPeriod"/>
            </a:pPr>
            <a:r>
              <a:rPr lang="zh-TW" altLang="en-US" sz="2000" dirty="0"/>
              <a:t>請介紹運動績優升大學方式：科系、招考方式、報名時程、注意事項、一般生可以考嗎？</a:t>
            </a:r>
            <a:endParaRPr lang="en-US" altLang="zh-TW" sz="2000" dirty="0"/>
          </a:p>
          <a:p>
            <a:pPr>
              <a:buFont typeface="+mj-lt"/>
              <a:buAutoNum type="arabicPeriod"/>
            </a:pPr>
            <a:r>
              <a:rPr lang="zh-TW" altLang="en-US" sz="2000" dirty="0"/>
              <a:t>大學進修推廣部（俗稱夜間部）資訊去哪找？請介紹</a:t>
            </a:r>
            <a:r>
              <a:rPr lang="en-US" altLang="zh-TW" sz="2000" dirty="0"/>
              <a:t>2</a:t>
            </a:r>
            <a:r>
              <a:rPr lang="zh-TW" altLang="en-US" sz="2000" dirty="0"/>
              <a:t>間大學的夜間部</a:t>
            </a:r>
          </a:p>
        </p:txBody>
      </p:sp>
    </p:spTree>
    <p:extLst>
      <p:ext uri="{BB962C8B-B14F-4D97-AF65-F5344CB8AC3E}">
        <p14:creationId xmlns:p14="http://schemas.microsoft.com/office/powerpoint/2010/main" val="1824668407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217</TotalTime>
  <Words>382</Words>
  <Application>Microsoft Office PowerPoint</Application>
  <PresentationFormat>寬螢幕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微軟正黑體</vt:lpstr>
      <vt:lpstr>Arial</vt:lpstr>
      <vt:lpstr>Century Gothic</vt:lpstr>
      <vt:lpstr>Wingdings 3</vt:lpstr>
      <vt:lpstr>絲縷</vt:lpstr>
      <vt:lpstr>介紹升學管道二： 1軍校、2警大、3警專、4進修推廣部、5北藝大、6體育獨招</vt:lpstr>
      <vt:lpstr>請搭配課本或使用網路資源查詢</vt:lpstr>
      <vt:lpstr>小主題：同學們也可以自己想小主題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介紹升學管道2： 軍校、警大、警專、進修推廣部、北藝大、體育獨招</dc:title>
  <dc:creator>khedu</dc:creator>
  <cp:lastModifiedBy>khedu</cp:lastModifiedBy>
  <cp:revision>8</cp:revision>
  <dcterms:created xsi:type="dcterms:W3CDTF">2020-03-25T04:53:01Z</dcterms:created>
  <dcterms:modified xsi:type="dcterms:W3CDTF">2020-04-07T01:49:58Z</dcterms:modified>
</cp:coreProperties>
</file>