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556DD64-4848-4F7A-881E-B304324881C7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4994-A0B1-43E5-9C3F-14BAE7AB55DD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17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DD64-4848-4F7A-881E-B304324881C7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4994-A0B1-43E5-9C3F-14BAE7AB5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2414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DD64-4848-4F7A-881E-B304324881C7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4994-A0B1-43E5-9C3F-14BAE7AB55DD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84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DD64-4848-4F7A-881E-B304324881C7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4994-A0B1-43E5-9C3F-14BAE7AB5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388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DD64-4848-4F7A-881E-B304324881C7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4994-A0B1-43E5-9C3F-14BAE7AB55DD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983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DD64-4848-4F7A-881E-B304324881C7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4994-A0B1-43E5-9C3F-14BAE7AB5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913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DD64-4848-4F7A-881E-B304324881C7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4994-A0B1-43E5-9C3F-14BAE7AB5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616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DD64-4848-4F7A-881E-B304324881C7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4994-A0B1-43E5-9C3F-14BAE7AB5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998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DD64-4848-4F7A-881E-B304324881C7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4994-A0B1-43E5-9C3F-14BAE7AB5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2441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DD64-4848-4F7A-881E-B304324881C7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4994-A0B1-43E5-9C3F-14BAE7AB55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732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6DD64-4848-4F7A-881E-B304324881C7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F4994-A0B1-43E5-9C3F-14BAE7AB55DD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56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556DD64-4848-4F7A-881E-B304324881C7}" type="datetimeFigureOut">
              <a:rPr lang="zh-TW" altLang="en-US" smtClean="0"/>
              <a:t>2020/4/7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95F4994-A0B1-43E5-9C3F-14BAE7AB55DD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358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henyoyo0526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bcrc.edu.tw/-" TargetMode="External"/><Relationship Id="rId7" Type="http://schemas.openxmlformats.org/officeDocument/2006/relationships/hyperlink" Target="mailto:chenyoyo0526@gmail.com" TargetMode="External"/><Relationship Id="rId2" Type="http://schemas.openxmlformats.org/officeDocument/2006/relationships/hyperlink" Target="http://major.ceec.edu.tw/searc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ac.edu.tw/" TargetMode="External"/><Relationship Id="rId5" Type="http://schemas.openxmlformats.org/officeDocument/2006/relationships/hyperlink" Target="https://www.techadmi.edu.tw/page.php?pid=5" TargetMode="External"/><Relationship Id="rId4" Type="http://schemas.openxmlformats.org/officeDocument/2006/relationships/hyperlink" Target="https://www.cac.edu.tw/cacportal/index.ph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D3286A-EECB-43C8-A29C-DA4A76BD4F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zh-TW" altLang="en-US" sz="3600" dirty="0"/>
              <a:t>介紹升學管道一：</a:t>
            </a:r>
            <a:br>
              <a:rPr lang="en-US" altLang="zh-TW" sz="3600" dirty="0"/>
            </a:br>
            <a:r>
              <a:rPr lang="en-US" altLang="zh-TW" sz="2000" dirty="0"/>
              <a:t>1</a:t>
            </a:r>
            <a:r>
              <a:rPr lang="zh-TW" altLang="en-US" sz="2000" dirty="0"/>
              <a:t>特殊選才、</a:t>
            </a:r>
            <a:r>
              <a:rPr lang="en-US" altLang="zh-TW" sz="2000" dirty="0"/>
              <a:t>2</a:t>
            </a:r>
            <a:r>
              <a:rPr lang="zh-TW" altLang="en-US" sz="2000" dirty="0"/>
              <a:t>繁星推薦、</a:t>
            </a:r>
            <a:r>
              <a:rPr lang="en-US" altLang="zh-TW" sz="2000" dirty="0"/>
              <a:t>3</a:t>
            </a:r>
            <a:r>
              <a:rPr lang="zh-TW" altLang="en-US" sz="2000" dirty="0"/>
              <a:t>普大個人申請、</a:t>
            </a:r>
            <a:r>
              <a:rPr lang="en-US" altLang="zh-TW" sz="2000" dirty="0"/>
              <a:t>4</a:t>
            </a:r>
            <a:r>
              <a:rPr lang="zh-TW" altLang="en-US" sz="2000" dirty="0"/>
              <a:t>科大個人申請、</a:t>
            </a:r>
            <a:r>
              <a:rPr lang="en-US" altLang="zh-TW" sz="2000" dirty="0"/>
              <a:t>5</a:t>
            </a:r>
            <a:r>
              <a:rPr lang="zh-TW" altLang="en-US" sz="2000" dirty="0"/>
              <a:t>考試分發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11C0DF2-6B0A-4D42-85E1-774C8C6EC6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/>
              <a:t>第二組</a:t>
            </a:r>
            <a:endParaRPr lang="en-US" altLang="zh-TW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b="1" dirty="0"/>
              <a:t>提醒同學們要</a:t>
            </a:r>
            <a:r>
              <a:rPr lang="zh-TW" altLang="en-US" b="1" dirty="0">
                <a:solidFill>
                  <a:srgbClr val="FF0000"/>
                </a:solidFill>
              </a:rPr>
              <a:t>提早做準備</a:t>
            </a:r>
            <a:r>
              <a:rPr lang="zh-TW" altLang="en-US" b="1" dirty="0"/>
              <a:t>，</a:t>
            </a:r>
            <a:br>
              <a:rPr lang="en-US" altLang="zh-TW" b="1" dirty="0"/>
            </a:br>
            <a:r>
              <a:rPr lang="zh-TW" altLang="en-US" b="1" dirty="0"/>
              <a:t>不要等到要報告了，才匆忙準備</a:t>
            </a:r>
            <a:endParaRPr lang="en-US" altLang="zh-TW" b="1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b="1" dirty="0"/>
              <a:t>請組長彙整報告，於報告</a:t>
            </a:r>
            <a:r>
              <a:rPr lang="zh-TW" altLang="en-US" b="1" dirty="0">
                <a:solidFill>
                  <a:srgbClr val="FF0000"/>
                </a:solidFill>
              </a:rPr>
              <a:t>前一週</a:t>
            </a:r>
            <a:r>
              <a:rPr lang="zh-TW" altLang="en-US" b="1" dirty="0">
                <a:solidFill>
                  <a:srgbClr val="0000FF"/>
                </a:solidFill>
              </a:rPr>
              <a:t>星期一以前</a:t>
            </a:r>
            <a:r>
              <a:rPr lang="zh-TW" altLang="en-US" b="1" dirty="0"/>
              <a:t>寄</a:t>
            </a:r>
            <a:r>
              <a:rPr lang="en-US" altLang="zh-TW" b="1" dirty="0"/>
              <a:t>mail</a:t>
            </a:r>
            <a:r>
              <a:rPr lang="zh-TW" altLang="en-US" b="1" dirty="0"/>
              <a:t>給又華老師</a:t>
            </a:r>
            <a:r>
              <a:rPr lang="en-US" altLang="zh-TW" b="1" dirty="0">
                <a:hlinkClick r:id="rId2"/>
              </a:rPr>
              <a:t>chenyoyo0526@gmail.com</a:t>
            </a:r>
            <a:r>
              <a:rPr lang="en-US" altLang="zh-TW" b="1" dirty="0"/>
              <a:t> </a:t>
            </a:r>
            <a:endParaRPr lang="en-US" altLang="zh-TW" u="sng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10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22C3A3-D023-4773-829E-25D5977FC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請搭配課本或使用網路資源查詢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B5BBB76-BD70-48A2-BFAB-C186FE473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863072" cy="402336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漫步在大學網站 </a:t>
            </a:r>
            <a:r>
              <a:rPr lang="en-US" altLang="zh-TW" dirty="0">
                <a:hlinkClick r:id="rId2"/>
              </a:rPr>
              <a:t>http://major.ceec.edu.tw/search/</a:t>
            </a:r>
            <a:r>
              <a:rPr lang="zh-TW" altLang="en-US" dirty="0"/>
              <a:t> 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招聯會網站 </a:t>
            </a:r>
            <a:r>
              <a:rPr lang="en-US" altLang="zh-TW" dirty="0">
                <a:hlinkClick r:id="rId3"/>
              </a:rPr>
              <a:t>http://www.jbcrc.edu.tw/-</a:t>
            </a:r>
            <a:r>
              <a:rPr lang="zh-TW" altLang="en-US" dirty="0"/>
              <a:t>可查詢特殊選才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zh-TW" dirty="0"/>
              <a:t>甄選入學委員會網站（繁星與個人申請）</a:t>
            </a:r>
            <a:r>
              <a:rPr lang="en-US" altLang="zh-TW" u="sng" dirty="0">
                <a:hlinkClick r:id="rId4"/>
              </a:rPr>
              <a:t>https://www.cac.edu.tw/cacportal/index.php</a:t>
            </a:r>
            <a:r>
              <a:rPr lang="en-US" altLang="zh-TW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科大個人申請網站 </a:t>
            </a:r>
            <a:r>
              <a:rPr lang="en-US" altLang="zh-TW" dirty="0">
                <a:hlinkClick r:id="rId5"/>
              </a:rPr>
              <a:t>https://www.techadmi.edu.tw/page.php?pid=5</a:t>
            </a:r>
            <a:endParaRPr lang="zh-TW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zh-TW" dirty="0"/>
              <a:t>考試分發網站</a:t>
            </a:r>
            <a:r>
              <a:rPr lang="zh-TW" altLang="en-US" dirty="0"/>
              <a:t> </a:t>
            </a:r>
            <a:r>
              <a:rPr lang="en-US" altLang="zh-TW" u="sng" dirty="0">
                <a:hlinkClick r:id="rId6"/>
              </a:rPr>
              <a:t>http://www.uac.edu.tw/</a:t>
            </a:r>
            <a:endParaRPr lang="en-US" altLang="zh-TW" u="sng" dirty="0"/>
          </a:p>
          <a:p>
            <a:pPr marL="0" indent="0">
              <a:buNone/>
            </a:pPr>
            <a:endParaRPr lang="en-US" altLang="zh-TW" u="sng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b="1" dirty="0"/>
              <a:t>提醒同學們要</a:t>
            </a:r>
            <a:r>
              <a:rPr lang="zh-TW" altLang="en-US" sz="2400" b="1" dirty="0">
                <a:solidFill>
                  <a:srgbClr val="FF0000"/>
                </a:solidFill>
              </a:rPr>
              <a:t>提早做準備</a:t>
            </a:r>
            <a:r>
              <a:rPr lang="zh-TW" altLang="en-US" sz="2400" b="1" dirty="0"/>
              <a:t>，</a:t>
            </a:r>
            <a:br>
              <a:rPr lang="en-US" altLang="zh-TW" sz="2400" b="1" dirty="0"/>
            </a:br>
            <a:r>
              <a:rPr lang="zh-TW" altLang="en-US" sz="2400" b="1" dirty="0"/>
              <a:t>不要等到要報告了，才匆忙準備</a:t>
            </a:r>
            <a:endParaRPr lang="en-US" altLang="zh-TW" sz="2400" b="1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2400" b="1" dirty="0"/>
              <a:t>請組長彙整報告，於報告</a:t>
            </a:r>
            <a:r>
              <a:rPr lang="zh-TW" altLang="en-US" sz="2400" b="1" dirty="0">
                <a:solidFill>
                  <a:srgbClr val="FF0000"/>
                </a:solidFill>
              </a:rPr>
              <a:t>前一週</a:t>
            </a:r>
            <a:r>
              <a:rPr lang="zh-TW" altLang="en-US" sz="2400" b="1" dirty="0">
                <a:solidFill>
                  <a:srgbClr val="0000FF"/>
                </a:solidFill>
              </a:rPr>
              <a:t>星期一以前</a:t>
            </a:r>
            <a:r>
              <a:rPr lang="zh-TW" altLang="en-US" sz="2400" b="1" dirty="0"/>
              <a:t>寄</a:t>
            </a:r>
            <a:r>
              <a:rPr lang="en-US" altLang="zh-TW" sz="2400" b="1" dirty="0"/>
              <a:t>mail</a:t>
            </a:r>
            <a:r>
              <a:rPr lang="zh-TW" altLang="en-US" sz="2400" b="1" dirty="0"/>
              <a:t>給又華老師</a:t>
            </a:r>
            <a:r>
              <a:rPr lang="en-US" altLang="zh-TW" sz="2400" b="1" dirty="0">
                <a:hlinkClick r:id="rId7"/>
              </a:rPr>
              <a:t>chenyoyo0526@gmail.com</a:t>
            </a:r>
            <a:r>
              <a:rPr lang="en-US" altLang="zh-TW" sz="2400" b="1" dirty="0"/>
              <a:t> </a:t>
            </a:r>
            <a:endParaRPr lang="en-US" altLang="zh-TW" sz="2400" u="sng" dirty="0"/>
          </a:p>
          <a:p>
            <a:pPr marL="457200" indent="-45720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64456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6FBAAF-7284-4193-8E6F-03A169683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小主題：同學們也可以自己想小主題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D7825A6-90FC-4DA7-91E4-AE3E22DDC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這次報告主題總共會用到哪幾個網站？一一秀給大家看，並稍做說明。</a:t>
            </a:r>
            <a:br>
              <a:rPr lang="en-US" altLang="zh-TW" dirty="0"/>
            </a:br>
            <a:r>
              <a:rPr lang="zh-TW" altLang="en-US" dirty="0"/>
              <a:t>使用</a:t>
            </a:r>
            <a:r>
              <a:rPr lang="zh-TW" altLang="en-US" dirty="0">
                <a:solidFill>
                  <a:srgbClr val="FF0000"/>
                </a:solidFill>
              </a:rPr>
              <a:t>網路截圖</a:t>
            </a:r>
            <a:r>
              <a:rPr lang="zh-TW" altLang="en-US" dirty="0"/>
              <a:t>，把網站網頁貼到簡報裡（避免沒網路）。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請介紹特殊選才、繁星、普大個人申請、科大個人申請的</a:t>
            </a:r>
            <a:r>
              <a:rPr lang="zh-TW" altLang="en-US" dirty="0">
                <a:solidFill>
                  <a:srgbClr val="FF0000"/>
                </a:solidFill>
              </a:rPr>
              <a:t>考試時程</a:t>
            </a:r>
            <a:r>
              <a:rPr lang="zh-TW" altLang="en-US" dirty="0"/>
              <a:t>與</a:t>
            </a:r>
            <a:r>
              <a:rPr lang="zh-TW" altLang="en-US" dirty="0">
                <a:solidFill>
                  <a:srgbClr val="FF0000"/>
                </a:solidFill>
              </a:rPr>
              <a:t>時間區間</a:t>
            </a:r>
            <a:r>
              <a:rPr lang="zh-TW" altLang="en-US" dirty="0"/>
              <a:t>。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繁星推薦簡章導讀、重要規定、怎麼查分數或注意事項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普大個人申請簡章導讀、重要規定、怎麼查分數或注意事項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科大個人申請簡章導讀、重要規定、怎麼查分數或注意事項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考試分發簡章導讀、重要規定、怎麼查分數或注意事項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矩形: 圓角 3">
            <a:extLst>
              <a:ext uri="{FF2B5EF4-FFF2-40B4-BE49-F238E27FC236}">
                <a16:creationId xmlns:a16="http://schemas.microsoft.com/office/drawing/2014/main" id="{54CD618E-F188-48D8-8430-F3E8E096EFC5}"/>
              </a:ext>
            </a:extLst>
          </p:cNvPr>
          <p:cNvSpPr/>
          <p:nvPr/>
        </p:nvSpPr>
        <p:spPr>
          <a:xfrm>
            <a:off x="1580225" y="5850384"/>
            <a:ext cx="8025414" cy="5770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主要協助同學們瞭解各管道的內容與注意事項，請務必查閱簡章內容</a:t>
            </a:r>
          </a:p>
        </p:txBody>
      </p:sp>
    </p:spTree>
    <p:extLst>
      <p:ext uri="{BB962C8B-B14F-4D97-AF65-F5344CB8AC3E}">
        <p14:creationId xmlns:p14="http://schemas.microsoft.com/office/powerpoint/2010/main" val="3117575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要素">
  <a:themeElements>
    <a:clrScheme name="要素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要素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要素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295</TotalTime>
  <Words>366</Words>
  <Application>Microsoft Office PowerPoint</Application>
  <PresentationFormat>寬螢幕</PresentationFormat>
  <Paragraphs>21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Tw Cen MT</vt:lpstr>
      <vt:lpstr>Tw Cen MT Condensed</vt:lpstr>
      <vt:lpstr>Wingdings</vt:lpstr>
      <vt:lpstr>Wingdings 3</vt:lpstr>
      <vt:lpstr>要素</vt:lpstr>
      <vt:lpstr>介紹升學管道一： 1特殊選才、2繁星推薦、3普大個人申請、4科大個人申請、5考試分發</vt:lpstr>
      <vt:lpstr>請搭配課本或使用網路資源查詢</vt:lpstr>
      <vt:lpstr>小主題：同學們也可以自己想小主題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介紹升學管道一： 繁星推薦、普大個人申請、科大個人申請、考試分發</dc:title>
  <dc:creator>khedu</dc:creator>
  <cp:lastModifiedBy>khedu</cp:lastModifiedBy>
  <cp:revision>16</cp:revision>
  <dcterms:created xsi:type="dcterms:W3CDTF">2020-03-25T03:59:14Z</dcterms:created>
  <dcterms:modified xsi:type="dcterms:W3CDTF">2020-04-07T01:50:00Z</dcterms:modified>
</cp:coreProperties>
</file>