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448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91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016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46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361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22028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26466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029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32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47580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77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8A1032-A15F-4703-B27C-6653BE94B156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9907140-66DF-4DA2-B011-9F7422ABFD2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533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enyoyo0526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E546B7-3DBB-4BE4-8EF4-F0501FC22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2594723"/>
          </a:xfrm>
        </p:spPr>
        <p:txBody>
          <a:bodyPr/>
          <a:lstStyle/>
          <a:p>
            <a:r>
              <a:rPr lang="zh-TW" altLang="en-US" sz="7200" dirty="0"/>
              <a:t>如何準備</a:t>
            </a:r>
            <a:r>
              <a:rPr lang="zh-TW" altLang="en-US" sz="7200" b="1" dirty="0"/>
              <a:t>升大學面試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74B8D60-7EA1-4F06-9C77-5A4B0E4B1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3" y="3528959"/>
            <a:ext cx="8045373" cy="2594723"/>
          </a:xfrm>
        </p:spPr>
        <p:txBody>
          <a:bodyPr>
            <a:noAutofit/>
          </a:bodyPr>
          <a:lstStyle/>
          <a:p>
            <a:r>
              <a:rPr lang="zh-TW" altLang="en-US" dirty="0"/>
              <a:t>第五組</a:t>
            </a:r>
            <a:endParaRPr lang="en-US" altLang="zh-TW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dirty="0"/>
              <a:t>提醒同學們要</a:t>
            </a:r>
            <a:r>
              <a:rPr lang="zh-TW" altLang="en-US" dirty="0">
                <a:solidFill>
                  <a:srgbClr val="FF0000"/>
                </a:solidFill>
              </a:rPr>
              <a:t>提早做準備</a:t>
            </a:r>
            <a:r>
              <a:rPr lang="zh-TW" altLang="en-US" dirty="0"/>
              <a:t>，</a:t>
            </a:r>
            <a:br>
              <a:rPr lang="en-US" altLang="zh-TW" dirty="0"/>
            </a:br>
            <a:r>
              <a:rPr lang="zh-TW" altLang="en-US" dirty="0"/>
              <a:t>不要等到要報告了，才匆忙準備</a:t>
            </a:r>
            <a:endParaRPr lang="en-US" altLang="zh-TW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dirty="0"/>
              <a:t>請組長彙整報告，於報告</a:t>
            </a:r>
            <a:r>
              <a:rPr lang="zh-TW" altLang="en-US" dirty="0">
                <a:solidFill>
                  <a:srgbClr val="FF0000"/>
                </a:solidFill>
              </a:rPr>
              <a:t>前一週</a:t>
            </a:r>
            <a:r>
              <a:rPr lang="zh-TW" altLang="en-US" dirty="0">
                <a:solidFill>
                  <a:srgbClr val="0000FF"/>
                </a:solidFill>
              </a:rPr>
              <a:t>星期一以前</a:t>
            </a:r>
            <a:r>
              <a:rPr lang="zh-TW" altLang="en-US" dirty="0"/>
              <a:t>寄</a:t>
            </a:r>
            <a:r>
              <a:rPr lang="en-US" altLang="zh-TW" dirty="0"/>
              <a:t>mail</a:t>
            </a:r>
            <a:r>
              <a:rPr lang="zh-TW" altLang="en-US" dirty="0"/>
              <a:t>給又華老師</a:t>
            </a:r>
            <a:r>
              <a:rPr lang="en-US" altLang="zh-TW" dirty="0">
                <a:hlinkClick r:id="rId2"/>
              </a:rPr>
              <a:t>CHENYOYO0526@GMAIL.COM</a:t>
            </a:r>
            <a:r>
              <a:rPr lang="en-US" altLang="zh-TW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234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47FE87-93AF-4423-9C15-4CD05599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/>
              <a:t>小主題：同學們也可以自己想小主題</a:t>
            </a: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4473642-017A-492A-B3E9-B3A9C50B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07928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面試的型態分為哪些？幾個評審對幾個學生？場地如何安排？時間幾分鐘？結構上分為哪些進行方式。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面試穿著要穿什麼？男生、女生的穿著分別要注意什麼？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請模擬面試題目</a:t>
            </a:r>
            <a:r>
              <a:rPr lang="en-US" altLang="zh-TW" dirty="0"/>
              <a:t>1</a:t>
            </a:r>
            <a:r>
              <a:rPr lang="zh-TW" altLang="en-US" dirty="0"/>
              <a:t>～</a:t>
            </a:r>
            <a:r>
              <a:rPr lang="en-US" altLang="zh-TW" dirty="0"/>
              <a:t>3</a:t>
            </a:r>
            <a:r>
              <a:rPr lang="zh-TW" altLang="en-US" dirty="0"/>
              <a:t>題，並試著回答。（整理後再報告）。例如：</a:t>
            </a:r>
            <a:endParaRPr lang="en-US" altLang="zh-TW" dirty="0"/>
          </a:p>
          <a:p>
            <a:pPr marL="914400" lvl="1" indent="-457200">
              <a:buFont typeface="+mj-lt"/>
              <a:buAutoNum type="arabicParenR"/>
            </a:pPr>
            <a:r>
              <a:rPr lang="zh-TW" altLang="en-US" dirty="0"/>
              <a:t>請</a:t>
            </a:r>
            <a:r>
              <a:rPr lang="en-US" altLang="zh-TW" dirty="0"/>
              <a:t>1</a:t>
            </a:r>
            <a:r>
              <a:rPr lang="zh-TW" altLang="en-US" dirty="0"/>
              <a:t>分鐘自我介紹</a:t>
            </a:r>
            <a:endParaRPr lang="en-US" altLang="zh-TW" dirty="0"/>
          </a:p>
          <a:p>
            <a:pPr marL="914400" lvl="1" indent="-457200">
              <a:buFont typeface="+mj-lt"/>
              <a:buAutoNum type="arabicParenR"/>
            </a:pPr>
            <a:r>
              <a:rPr lang="zh-TW" altLang="en-US" dirty="0"/>
              <a:t>請說明你的報考動機</a:t>
            </a:r>
            <a:endParaRPr lang="en-US" altLang="zh-TW" dirty="0"/>
          </a:p>
          <a:p>
            <a:pPr marL="914400" lvl="1" indent="-457200">
              <a:buFont typeface="+mj-lt"/>
              <a:buAutoNum type="arabicParenR"/>
            </a:pPr>
            <a:r>
              <a:rPr lang="zh-TW" altLang="en-US" dirty="0"/>
              <a:t>請說明進來我們科系後，你想要學習什麼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>
                <a:solidFill>
                  <a:srgbClr val="FF0000"/>
                </a:solidFill>
              </a:rPr>
              <a:t>（準備這個小主題的同學，要提前設想一個校系來對焦）</a:t>
            </a:r>
            <a:endParaRPr lang="en-US" altLang="zh-TW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面試的儀態、行為、動作、眼神、肢體、口條、台風要注意什麼。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網路面試資源大彙集，可以統整網路有關面試的影片或文章。（老師可以公告在</a:t>
            </a:r>
            <a:r>
              <a:rPr lang="en-US" altLang="zh-TW" dirty="0"/>
              <a:t>yoyo</a:t>
            </a:r>
            <a:r>
              <a:rPr lang="zh-TW" altLang="en-US" dirty="0"/>
              <a:t>教師部落格裡）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070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10F681-EBA0-425E-824D-064D19D5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請參考課本或搜尋網路資源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8E0589-1A05-4BC4-A97A-8E13A4764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請搜尋「面試技巧」、「面試穿著」、「面試題目參考」、「模擬面試題目」、「面試注意事項」、「面試型態」等關鍵字搜尋</a:t>
            </a:r>
          </a:p>
        </p:txBody>
      </p:sp>
    </p:spTree>
    <p:extLst>
      <p:ext uri="{BB962C8B-B14F-4D97-AF65-F5344CB8AC3E}">
        <p14:creationId xmlns:p14="http://schemas.microsoft.com/office/powerpoint/2010/main" val="3854388064"/>
      </p:ext>
    </p:extLst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20</TotalTime>
  <Words>257</Words>
  <Application>Microsoft Office PowerPoint</Application>
  <PresentationFormat>寬螢幕</PresentationFormat>
  <Paragraphs>16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Gill Sans MT</vt:lpstr>
      <vt:lpstr>Impact</vt:lpstr>
      <vt:lpstr>徽章</vt:lpstr>
      <vt:lpstr>如何準備升大學面試</vt:lpstr>
      <vt:lpstr>小主題：同學們也可以自己想小主題</vt:lpstr>
      <vt:lpstr>請參考課本或搜尋網路資源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如何準備升大學面試</dc:title>
  <dc:creator>khedu</dc:creator>
  <cp:lastModifiedBy>khedu</cp:lastModifiedBy>
  <cp:revision>6</cp:revision>
  <dcterms:created xsi:type="dcterms:W3CDTF">2020-03-25T08:12:55Z</dcterms:created>
  <dcterms:modified xsi:type="dcterms:W3CDTF">2020-04-07T01:54:33Z</dcterms:modified>
</cp:coreProperties>
</file>