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21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938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121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40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802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497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92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630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906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32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810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05CABE6-BCEF-4318-A541-3F237383A8D1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0875B34-1078-422D-BD1F-69D659A97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713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enyoyo0526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ED48EC-BDC2-43EC-86BE-1C779156AB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7200" dirty="0"/>
              <a:t>如何做好學習歷程檔案（含備審資料）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5442961-C5CA-46A8-933B-52CB949221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2029435"/>
          </a:xfrm>
        </p:spPr>
        <p:txBody>
          <a:bodyPr>
            <a:noAutofit/>
          </a:bodyPr>
          <a:lstStyle/>
          <a:p>
            <a:pPr algn="ctr"/>
            <a:r>
              <a:rPr lang="zh-TW" altLang="en-US" dirty="0"/>
              <a:t>第四組</a:t>
            </a:r>
            <a:endParaRPr lang="en-US" altLang="zh-TW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000" b="1" dirty="0"/>
              <a:t>提醒同學們要</a:t>
            </a:r>
            <a:r>
              <a:rPr lang="zh-TW" altLang="en-US" sz="2000" b="1" dirty="0">
                <a:solidFill>
                  <a:srgbClr val="FF0000"/>
                </a:solidFill>
              </a:rPr>
              <a:t>提早做準備</a:t>
            </a:r>
            <a:r>
              <a:rPr lang="zh-TW" altLang="en-US" sz="2000" b="1" dirty="0"/>
              <a:t>，</a:t>
            </a:r>
            <a:br>
              <a:rPr lang="en-US" altLang="zh-TW" sz="2000" b="1" dirty="0"/>
            </a:br>
            <a:r>
              <a:rPr lang="zh-TW" altLang="en-US" sz="2000" b="1" dirty="0"/>
              <a:t>不要等到要報告了，才匆忙準備</a:t>
            </a:r>
            <a:endParaRPr lang="en-US" altLang="zh-TW" sz="2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000" b="1" dirty="0"/>
              <a:t>請組長彙整報告，於報告</a:t>
            </a:r>
            <a:r>
              <a:rPr lang="zh-TW" altLang="en-US" sz="2000" b="1" dirty="0">
                <a:solidFill>
                  <a:srgbClr val="FF0000"/>
                </a:solidFill>
              </a:rPr>
              <a:t>前一週</a:t>
            </a:r>
            <a:r>
              <a:rPr lang="zh-TW" altLang="en-US" sz="2000" b="1" dirty="0">
                <a:solidFill>
                  <a:srgbClr val="0000FF"/>
                </a:solidFill>
              </a:rPr>
              <a:t>星期一以前</a:t>
            </a:r>
            <a:r>
              <a:rPr lang="zh-TW" altLang="en-US" sz="2000" b="1" dirty="0"/>
              <a:t>寄</a:t>
            </a:r>
            <a:r>
              <a:rPr lang="en-US" altLang="zh-TW" sz="2000" b="1" dirty="0"/>
              <a:t>mail</a:t>
            </a:r>
            <a:r>
              <a:rPr lang="zh-TW" altLang="en-US" sz="2000" b="1" dirty="0"/>
              <a:t>給又華老師</a:t>
            </a:r>
            <a:r>
              <a:rPr lang="en-US" altLang="zh-TW" sz="2000" b="1" dirty="0">
                <a:hlinkClick r:id="rId2"/>
              </a:rPr>
              <a:t>chenyoyo0526@gmail.com</a:t>
            </a:r>
            <a:r>
              <a:rPr lang="en-US" altLang="zh-TW" sz="2000" b="1" dirty="0"/>
              <a:t> </a:t>
            </a:r>
            <a:endParaRPr lang="zh-TW" altLang="en-US" sz="2000" b="1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464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F127AB-C95A-49C3-8F71-81174E4D0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小主題：同學們也可以自己想小主題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015499-F80F-4E15-8FCB-7A99C0F2C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學習歷程檔案包含哪些項目？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備審資料撰寫重點為何？（備審資料是學習歷程檔案裡面的一小部分）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「自傳、報考動機、讀書計畫」怎麼寫？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如何將紙本獎狀變成電子檔？如何將照片、獎狀放在簡報、</a:t>
            </a:r>
            <a:r>
              <a:rPr lang="en-US" altLang="zh-TW" dirty="0"/>
              <a:t>WORD</a:t>
            </a:r>
            <a:r>
              <a:rPr lang="zh-TW" altLang="en-US" dirty="0"/>
              <a:t>裡？怎麼美編？要注意什麼？可以怎麼變化？→</a:t>
            </a:r>
            <a:r>
              <a:rPr lang="zh-TW" altLang="en-US" dirty="0">
                <a:solidFill>
                  <a:srgbClr val="FF0000"/>
                </a:solidFill>
              </a:rPr>
              <a:t>這題跟電腦能力有關，不會的請詢問電腦老師或民間高手或</a:t>
            </a:r>
            <a:r>
              <a:rPr lang="en-US" altLang="zh-TW" dirty="0">
                <a:solidFill>
                  <a:srgbClr val="FF0000"/>
                </a:solidFill>
              </a:rPr>
              <a:t>google</a:t>
            </a:r>
            <a:r>
              <a:rPr lang="zh-TW" altLang="en-US" dirty="0">
                <a:solidFill>
                  <a:srgbClr val="FF0000"/>
                </a:solidFill>
              </a:rPr>
              <a:t>大神。</a:t>
            </a:r>
            <a:endParaRPr lang="en-US" altLang="zh-TW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簡歷表要怎麼寫？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摺頁、單張宣傳單要怎麼做？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37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2B8AD0-C9B3-4EA1-B810-32CE9FBA7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請參考課本或搜尋網路資源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4F1D81-A1A5-4856-8EDA-0B8952B4A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請搜尋「備審資料」、「學習歷程檔案」、「自傳」、「摺頁」、「簡歷表」等關鍵字</a:t>
            </a:r>
          </a:p>
        </p:txBody>
      </p:sp>
    </p:spTree>
    <p:extLst>
      <p:ext uri="{BB962C8B-B14F-4D97-AF65-F5344CB8AC3E}">
        <p14:creationId xmlns:p14="http://schemas.microsoft.com/office/powerpoint/2010/main" val="3081373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184</TotalTime>
  <Words>209</Words>
  <Application>Microsoft Office PowerPoint</Application>
  <PresentationFormat>寬螢幕</PresentationFormat>
  <Paragraphs>14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標楷體</vt:lpstr>
      <vt:lpstr>Arial</vt:lpstr>
      <vt:lpstr>Rockwell</vt:lpstr>
      <vt:lpstr>Rockwell Condensed</vt:lpstr>
      <vt:lpstr>Wingdings</vt:lpstr>
      <vt:lpstr>木刻字型</vt:lpstr>
      <vt:lpstr>如何做好學習歷程檔案（含備審資料）</vt:lpstr>
      <vt:lpstr>小主題：同學們也可以自己想小主題</vt:lpstr>
      <vt:lpstr>請參考課本或搜尋網路資源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如何做好學習歷程檔案</dc:title>
  <dc:creator>khedu</dc:creator>
  <cp:lastModifiedBy>khedu</cp:lastModifiedBy>
  <cp:revision>6</cp:revision>
  <dcterms:created xsi:type="dcterms:W3CDTF">2020-03-25T05:29:43Z</dcterms:created>
  <dcterms:modified xsi:type="dcterms:W3CDTF">2020-04-07T01:54:02Z</dcterms:modified>
</cp:coreProperties>
</file>