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2"/>
  </p:notesMasterIdLst>
  <p:sldIdLst>
    <p:sldId id="256" r:id="rId2"/>
    <p:sldId id="304" r:id="rId3"/>
    <p:sldId id="289" r:id="rId4"/>
    <p:sldId id="312" r:id="rId5"/>
    <p:sldId id="313" r:id="rId6"/>
    <p:sldId id="314" r:id="rId7"/>
    <p:sldId id="292" r:id="rId8"/>
    <p:sldId id="297" r:id="rId9"/>
    <p:sldId id="309" r:id="rId10"/>
    <p:sldId id="298" r:id="rId11"/>
    <p:sldId id="296" r:id="rId12"/>
    <p:sldId id="295" r:id="rId13"/>
    <p:sldId id="300" r:id="rId14"/>
    <p:sldId id="301" r:id="rId15"/>
    <p:sldId id="303" r:id="rId16"/>
    <p:sldId id="299" r:id="rId17"/>
    <p:sldId id="315" r:id="rId18"/>
    <p:sldId id="311" r:id="rId19"/>
    <p:sldId id="270" r:id="rId20"/>
    <p:sldId id="310" r:id="rId21"/>
  </p:sldIdLst>
  <p:sldSz cx="12192000" cy="6858000"/>
  <p:notesSz cx="6734175" cy="9867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8" userDrawn="1">
          <p15:clr>
            <a:srgbClr val="A4A3A4"/>
          </p15:clr>
        </p15:guide>
        <p15:guide id="2" pos="3840" userDrawn="1">
          <p15:clr>
            <a:srgbClr val="A4A3A4"/>
          </p15:clr>
        </p15:guide>
        <p15:guide id="3" orient="horz" pos="576" userDrawn="1">
          <p15:clr>
            <a:srgbClr val="A4A3A4"/>
          </p15:clr>
        </p15:guide>
        <p15:guide id="4" orient="horz" pos="22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EA552B"/>
    <a:srgbClr val="CC66FF"/>
    <a:srgbClr val="3494BA"/>
    <a:srgbClr val="FF6600"/>
    <a:srgbClr val="D45454"/>
    <a:srgbClr val="E00E0E"/>
    <a:srgbClr val="FA0ACC"/>
    <a:srgbClr val="E8EFF3"/>
    <a:srgbClr val="3168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中等深淺樣式 3 - 輔色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showGuides="1">
      <p:cViewPr varScale="1">
        <p:scale>
          <a:sx n="69" d="100"/>
          <a:sy n="69" d="100"/>
        </p:scale>
        <p:origin x="572" y="32"/>
      </p:cViewPr>
      <p:guideLst>
        <p:guide orient="horz" pos="4008"/>
        <p:guide pos="3840"/>
        <p:guide orient="horz" pos="576"/>
        <p:guide orient="horz" pos="2232"/>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6.png"/></Relationships>
</file>

<file path=ppt/diagrams/_rels/data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1" Type="http://schemas.openxmlformats.org/officeDocument/2006/relationships/image" Target="../media/image20.jpeg"/></Relationships>
</file>

<file path=ppt/diagrams/_rels/data8.xml.rels><?xml version="1.0" encoding="UTF-8" standalone="yes"?>
<Relationships xmlns="http://schemas.openxmlformats.org/package/2006/relationships"><Relationship Id="rId1" Type="http://schemas.openxmlformats.org/officeDocument/2006/relationships/hyperlink" Target="http://tw.knowledge.yahoo.com/question/question?qid=1608012207919"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6.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8.xml.rels><?xml version="1.0" encoding="UTF-8" standalone="yes"?>
<Relationships xmlns="http://schemas.openxmlformats.org/package/2006/relationships"><Relationship Id="rId1" Type="http://schemas.openxmlformats.org/officeDocument/2006/relationships/hyperlink" Target="http://tw.knowledge.yahoo.com/question/question?qid=1608012207919"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DCB2AC-1E4D-44BF-B7BD-4D859BEDE415}" type="doc">
      <dgm:prSet loTypeId="urn:microsoft.com/office/officeart/2005/8/layout/venn1" loCatId="relationship" qsTypeId="urn:microsoft.com/office/officeart/2005/8/quickstyle/simple2" qsCatId="simple" csTypeId="urn:microsoft.com/office/officeart/2005/8/colors/colorful4" csCatId="colorful" phldr="1"/>
      <dgm:spPr/>
    </dgm:pt>
    <dgm:pt modelId="{0E6228BF-8D76-4BA9-AAA8-EA95422FBC36}">
      <dgm:prSet phldrT="[文字]" custT="1"/>
      <dgm:spPr>
        <a:blipFill rotWithShape="0">
          <a:blip xmlns:r="http://schemas.openxmlformats.org/officeDocument/2006/relationships" r:embed="rId1"/>
          <a:stretch>
            <a:fillRect/>
          </a:stretch>
        </a:blipFill>
      </dgm:spPr>
      <dgm:t>
        <a:bodyPr/>
        <a:lstStyle/>
        <a:p>
          <a:r>
            <a:rPr lang="en-US" altLang="zh-TW" sz="2200" b="1" dirty="0" smtClean="0">
              <a:solidFill>
                <a:schemeClr val="bg1"/>
              </a:solidFill>
              <a:latin typeface="微軟正黑體" panose="020B0604030504040204" pitchFamily="34" charset="-120"/>
              <a:ea typeface="微軟正黑體" panose="020B0604030504040204" pitchFamily="34" charset="-120"/>
            </a:rPr>
            <a:t>3</a:t>
          </a:r>
          <a:r>
            <a:rPr lang="zh-TW" altLang="en-US" sz="2200" b="1" dirty="0" smtClean="0">
              <a:solidFill>
                <a:schemeClr val="bg1"/>
              </a:solidFill>
              <a:latin typeface="微軟正黑體" panose="020B0604030504040204" pitchFamily="34" charset="-120"/>
              <a:ea typeface="微軟正黑體" panose="020B0604030504040204" pitchFamily="34" charset="-120"/>
            </a:rPr>
            <a:t>校合併後將有</a:t>
          </a:r>
          <a:r>
            <a:rPr lang="en-US" altLang="zh-TW" sz="2200" b="1" dirty="0" smtClean="0">
              <a:solidFill>
                <a:schemeClr val="bg1"/>
              </a:solidFill>
              <a:latin typeface="微軟正黑體" panose="020B0604030504040204" pitchFamily="34" charset="-120"/>
              <a:ea typeface="微軟正黑體" panose="020B0604030504040204" pitchFamily="34" charset="-120"/>
            </a:rPr>
            <a:t>2</a:t>
          </a:r>
          <a:r>
            <a:rPr lang="zh-TW" altLang="en-US" sz="2200" b="1" dirty="0" smtClean="0">
              <a:solidFill>
                <a:schemeClr val="bg1"/>
              </a:solidFill>
              <a:latin typeface="微軟正黑體" panose="020B0604030504040204" pitchFamily="34" charset="-120"/>
              <a:ea typeface="微軟正黑體" panose="020B0604030504040204" pitchFamily="34" charset="-120"/>
            </a:rPr>
            <a:t>萬多名學生，人數僅次於台灣大學，</a:t>
          </a:r>
          <a:r>
            <a:rPr lang="zh-TW" altLang="en-US" sz="2200" b="1" u="sng"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是全國規模最大科技大學</a:t>
          </a:r>
          <a:endParaRPr lang="zh-TW" altLang="en-US" sz="2200" u="sng" dirty="0">
            <a:solidFill>
              <a:schemeClr val="bg1"/>
            </a:solidFill>
            <a:effectLst>
              <a:outerShdw blurRad="38100" dist="38100" dir="2700000" algn="tl">
                <a:srgbClr val="000000">
                  <a:alpha val="43137"/>
                </a:srgbClr>
              </a:outerShdw>
            </a:effectLst>
          </a:endParaRPr>
        </a:p>
      </dgm:t>
    </dgm:pt>
    <dgm:pt modelId="{6B6D138D-33D5-4F1A-AEFA-C944E6FF1C0B}" type="parTrans" cxnId="{D41A64F2-3FF9-4A54-AD22-3C0FE35CC753}">
      <dgm:prSet/>
      <dgm:spPr/>
      <dgm:t>
        <a:bodyPr/>
        <a:lstStyle/>
        <a:p>
          <a:endParaRPr lang="zh-TW" altLang="en-US"/>
        </a:p>
      </dgm:t>
    </dgm:pt>
    <dgm:pt modelId="{CC512701-7674-4707-BC84-BD13EEF81052}" type="sibTrans" cxnId="{D41A64F2-3FF9-4A54-AD22-3C0FE35CC753}">
      <dgm:prSet/>
      <dgm:spPr/>
      <dgm:t>
        <a:bodyPr/>
        <a:lstStyle/>
        <a:p>
          <a:endParaRPr lang="zh-TW" altLang="en-US"/>
        </a:p>
      </dgm:t>
    </dgm:pt>
    <dgm:pt modelId="{46C72C8F-5E55-46CA-BA01-85174D2978AF}" type="pres">
      <dgm:prSet presAssocID="{F5DCB2AC-1E4D-44BF-B7BD-4D859BEDE415}" presName="compositeShape" presStyleCnt="0">
        <dgm:presLayoutVars>
          <dgm:chMax val="7"/>
          <dgm:dir/>
          <dgm:resizeHandles val="exact"/>
        </dgm:presLayoutVars>
      </dgm:prSet>
      <dgm:spPr/>
    </dgm:pt>
    <dgm:pt modelId="{12AC49BD-02FA-44D8-8879-1D2A11B9390C}" type="pres">
      <dgm:prSet presAssocID="{0E6228BF-8D76-4BA9-AAA8-EA95422FBC36}" presName="circ1TxSh" presStyleLbl="vennNode1" presStyleIdx="0" presStyleCnt="1" custLinFactX="162" custLinFactY="7246" custLinFactNeighborX="100000" custLinFactNeighborY="100000"/>
      <dgm:spPr/>
      <dgm:t>
        <a:bodyPr/>
        <a:lstStyle/>
        <a:p>
          <a:endParaRPr lang="zh-TW" altLang="en-US"/>
        </a:p>
      </dgm:t>
    </dgm:pt>
  </dgm:ptLst>
  <dgm:cxnLst>
    <dgm:cxn modelId="{A5AFADA6-B9CD-4AA4-A180-030ADA72E112}" type="presOf" srcId="{0E6228BF-8D76-4BA9-AAA8-EA95422FBC36}" destId="{12AC49BD-02FA-44D8-8879-1D2A11B9390C}" srcOrd="0" destOrd="0" presId="urn:microsoft.com/office/officeart/2005/8/layout/venn1"/>
    <dgm:cxn modelId="{D41A64F2-3FF9-4A54-AD22-3C0FE35CC753}" srcId="{F5DCB2AC-1E4D-44BF-B7BD-4D859BEDE415}" destId="{0E6228BF-8D76-4BA9-AAA8-EA95422FBC36}" srcOrd="0" destOrd="0" parTransId="{6B6D138D-33D5-4F1A-AEFA-C944E6FF1C0B}" sibTransId="{CC512701-7674-4707-BC84-BD13EEF81052}"/>
    <dgm:cxn modelId="{603A2BF9-C63F-42C6-8A1C-07374F76DD13}" type="presOf" srcId="{F5DCB2AC-1E4D-44BF-B7BD-4D859BEDE415}" destId="{46C72C8F-5E55-46CA-BA01-85174D2978AF}" srcOrd="0" destOrd="0" presId="urn:microsoft.com/office/officeart/2005/8/layout/venn1"/>
    <dgm:cxn modelId="{C0D91075-0D80-4E23-A058-6FDFD13BC26A}" type="presParOf" srcId="{46C72C8F-5E55-46CA-BA01-85174D2978AF}" destId="{12AC49BD-02FA-44D8-8879-1D2A11B9390C}" srcOrd="0"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4069161-2054-41A7-B8A7-E0E60C0CB177}"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zh-TW" altLang="en-US"/>
        </a:p>
      </dgm:t>
    </dgm:pt>
    <dgm:pt modelId="{FBE020E3-7B96-4666-95DE-76EEA9FC5484}">
      <dgm:prSet phldrT="[文字]" custT="1"/>
      <dgm:spPr/>
      <dgm:t>
        <a:bodyPr/>
        <a:lstStyle/>
        <a:p>
          <a:r>
            <a:rPr lang="zh-TW" altLang="en-US" sz="3200" b="1" dirty="0" smtClean="0">
              <a:solidFill>
                <a:srgbClr val="F87804"/>
              </a:solidFill>
              <a:effectLst/>
              <a:latin typeface="微軟正黑體" panose="020B0604030504040204" pitchFamily="34" charset="-120"/>
              <a:ea typeface="微軟正黑體" panose="020B0604030504040204" pitchFamily="34" charset="-120"/>
            </a:rPr>
            <a:t>實務專題課程</a:t>
          </a:r>
          <a:endParaRPr lang="zh-TW" altLang="en-US" sz="3200" dirty="0">
            <a:effectLst/>
          </a:endParaRPr>
        </a:p>
      </dgm:t>
    </dgm:pt>
    <dgm:pt modelId="{FBEB7294-CE4E-4890-B256-1BB4826FA504}" type="parTrans" cxnId="{A3564DCA-C1E0-433F-A2D6-CD0023D9615A}">
      <dgm:prSet/>
      <dgm:spPr/>
      <dgm:t>
        <a:bodyPr/>
        <a:lstStyle/>
        <a:p>
          <a:endParaRPr lang="zh-TW" altLang="en-US"/>
        </a:p>
      </dgm:t>
    </dgm:pt>
    <dgm:pt modelId="{80E8FAB1-6DF9-4FEF-9623-444D17289403}" type="sibTrans" cxnId="{A3564DCA-C1E0-433F-A2D6-CD0023D9615A}">
      <dgm:prSet/>
      <dgm:spPr/>
      <dgm:t>
        <a:bodyPr/>
        <a:lstStyle/>
        <a:p>
          <a:endParaRPr lang="zh-TW" altLang="en-US"/>
        </a:p>
      </dgm:t>
    </dgm:pt>
    <dgm:pt modelId="{A5ABA48F-D124-4BF7-8D81-92B3D375F0ED}">
      <dgm:prSet phldrT="[文字]" custT="1"/>
      <dgm:spPr/>
      <dgm:t>
        <a:bodyPr/>
        <a:lstStyle/>
        <a:p>
          <a:pPr algn="l"/>
          <a:r>
            <a:rPr lang="zh-TW" altLang="en-US" sz="2000" b="1" dirty="0" smtClean="0">
              <a:latin typeface="微軟正黑體" panose="020B0604030504040204" pitchFamily="34" charset="-120"/>
              <a:ea typeface="微軟正黑體" panose="020B0604030504040204" pitchFamily="34" charset="-120"/>
            </a:rPr>
            <a:t>培養學生團隊合作、經費規劃及溝通表達之能力。</a:t>
          </a:r>
          <a:endParaRPr lang="zh-TW" altLang="en-US" sz="2000" b="1" dirty="0">
            <a:latin typeface="微軟正黑體" panose="020B0604030504040204" pitchFamily="34" charset="-120"/>
            <a:ea typeface="微軟正黑體" panose="020B0604030504040204" pitchFamily="34" charset="-120"/>
          </a:endParaRPr>
        </a:p>
      </dgm:t>
    </dgm:pt>
    <dgm:pt modelId="{C7E1351F-9C85-46DC-9228-5F9925AA26D8}" type="parTrans" cxnId="{80800DC8-B2B5-4880-A552-DD370EE1D929}">
      <dgm:prSet/>
      <dgm:spPr/>
      <dgm:t>
        <a:bodyPr/>
        <a:lstStyle/>
        <a:p>
          <a:endParaRPr lang="zh-TW" altLang="en-US"/>
        </a:p>
      </dgm:t>
    </dgm:pt>
    <dgm:pt modelId="{85261711-3CF4-4873-87A3-7B3345D8BAC6}" type="sibTrans" cxnId="{80800DC8-B2B5-4880-A552-DD370EE1D929}">
      <dgm:prSet/>
      <dgm:spPr/>
      <dgm:t>
        <a:bodyPr/>
        <a:lstStyle/>
        <a:p>
          <a:endParaRPr lang="zh-TW" altLang="en-US"/>
        </a:p>
      </dgm:t>
    </dgm:pt>
    <dgm:pt modelId="{09D396E7-80DD-4967-9BE9-C06F0EB8E5C0}">
      <dgm:prSet phldrT="[文字]" custT="1"/>
      <dgm:spPr/>
      <dgm:t>
        <a:bodyPr/>
        <a:lstStyle/>
        <a:p>
          <a:r>
            <a:rPr lang="zh-TW" altLang="en-US" sz="3200" b="1" dirty="0" smtClean="0">
              <a:solidFill>
                <a:srgbClr val="F87804"/>
              </a:solidFill>
              <a:latin typeface="微軟正黑體" panose="020B0604030504040204" pitchFamily="34" charset="-120"/>
              <a:ea typeface="微軟正黑體" panose="020B0604030504040204" pitchFamily="34" charset="-120"/>
            </a:rPr>
            <a:t>實習課程</a:t>
          </a:r>
          <a:endParaRPr lang="zh-TW" altLang="en-US" sz="3200" b="1" dirty="0">
            <a:solidFill>
              <a:srgbClr val="F87804"/>
            </a:solidFill>
            <a:latin typeface="微軟正黑體" panose="020B0604030504040204" pitchFamily="34" charset="-120"/>
            <a:ea typeface="微軟正黑體" panose="020B0604030504040204" pitchFamily="34" charset="-120"/>
          </a:endParaRPr>
        </a:p>
      </dgm:t>
    </dgm:pt>
    <dgm:pt modelId="{C4D27928-CC7E-4BB7-A9F1-C0F610823910}" type="parTrans" cxnId="{F4094A57-F920-4BA6-8868-193684320708}">
      <dgm:prSet/>
      <dgm:spPr/>
      <dgm:t>
        <a:bodyPr/>
        <a:lstStyle/>
        <a:p>
          <a:endParaRPr lang="zh-TW" altLang="en-US"/>
        </a:p>
      </dgm:t>
    </dgm:pt>
    <dgm:pt modelId="{D1385DEC-05F2-40F6-AB44-2EBA4344E486}" type="sibTrans" cxnId="{F4094A57-F920-4BA6-8868-193684320708}">
      <dgm:prSet/>
      <dgm:spPr/>
      <dgm:t>
        <a:bodyPr/>
        <a:lstStyle/>
        <a:p>
          <a:endParaRPr lang="zh-TW" altLang="en-US"/>
        </a:p>
      </dgm:t>
    </dgm:pt>
    <dgm:pt modelId="{0A531502-633C-4F78-BCC2-75BCEA23CCFD}">
      <dgm:prSet phldrT="[文字]" custT="1"/>
      <dgm:spPr/>
      <dgm:t>
        <a:bodyPr/>
        <a:lstStyle/>
        <a:p>
          <a:pPr algn="l"/>
          <a:r>
            <a:rPr lang="zh-TW" altLang="en-US" sz="2000" b="1" dirty="0" smtClean="0">
              <a:latin typeface="微軟正黑體" panose="020B0604030504040204" pitchFamily="34" charset="-120"/>
              <a:ea typeface="微軟正黑體" panose="020B0604030504040204" pitchFamily="34" charset="-120"/>
            </a:rPr>
            <a:t>透過進入職場歷練，培養學生做事態度與溝通能力。</a:t>
          </a:r>
          <a:endParaRPr lang="zh-TW" altLang="en-US" sz="2000" b="1" dirty="0">
            <a:latin typeface="微軟正黑體" panose="020B0604030504040204" pitchFamily="34" charset="-120"/>
            <a:ea typeface="微軟正黑體" panose="020B0604030504040204" pitchFamily="34" charset="-120"/>
          </a:endParaRPr>
        </a:p>
      </dgm:t>
    </dgm:pt>
    <dgm:pt modelId="{02704D23-C5D3-4606-BC9B-A0CBBA57F86F}" type="parTrans" cxnId="{4322D6BE-2DED-4D51-AC5D-EC255878A176}">
      <dgm:prSet/>
      <dgm:spPr/>
      <dgm:t>
        <a:bodyPr/>
        <a:lstStyle/>
        <a:p>
          <a:endParaRPr lang="zh-TW" altLang="en-US"/>
        </a:p>
      </dgm:t>
    </dgm:pt>
    <dgm:pt modelId="{C8C68E92-C50B-4DEF-87A9-8DF2ED175434}" type="sibTrans" cxnId="{4322D6BE-2DED-4D51-AC5D-EC255878A176}">
      <dgm:prSet/>
      <dgm:spPr/>
      <dgm:t>
        <a:bodyPr/>
        <a:lstStyle/>
        <a:p>
          <a:endParaRPr lang="zh-TW" altLang="en-US"/>
        </a:p>
      </dgm:t>
    </dgm:pt>
    <dgm:pt modelId="{0DC739FF-54A4-4C7F-AE76-2F6BD8239203}" type="pres">
      <dgm:prSet presAssocID="{44069161-2054-41A7-B8A7-E0E60C0CB177}" presName="Name0" presStyleCnt="0">
        <dgm:presLayoutVars>
          <dgm:chMax/>
          <dgm:chPref/>
          <dgm:dir/>
        </dgm:presLayoutVars>
      </dgm:prSet>
      <dgm:spPr/>
      <dgm:t>
        <a:bodyPr/>
        <a:lstStyle/>
        <a:p>
          <a:endParaRPr lang="zh-TW" altLang="en-US"/>
        </a:p>
      </dgm:t>
    </dgm:pt>
    <dgm:pt modelId="{393CBE66-7A8F-463D-929B-A35BBE2A78AD}" type="pres">
      <dgm:prSet presAssocID="{FBE020E3-7B96-4666-95DE-76EEA9FC5484}" presName="composite" presStyleCnt="0">
        <dgm:presLayoutVars>
          <dgm:chMax val="1"/>
          <dgm:chPref val="1"/>
        </dgm:presLayoutVars>
      </dgm:prSet>
      <dgm:spPr/>
    </dgm:pt>
    <dgm:pt modelId="{1D852D10-128B-4441-82F9-294AD979C45E}" type="pres">
      <dgm:prSet presAssocID="{FBE020E3-7B96-4666-95DE-76EEA9FC5484}" presName="Accent" presStyleLbl="trAlignAcc1" presStyleIdx="0" presStyleCnt="2">
        <dgm:presLayoutVars>
          <dgm:chMax val="0"/>
          <dgm:chPref val="0"/>
        </dgm:presLayoutVars>
      </dgm:prSet>
      <dgm:spPr/>
    </dgm:pt>
    <dgm:pt modelId="{DFDB1D78-DEA7-4386-9AA9-092E7F8B799A}" type="pres">
      <dgm:prSet presAssocID="{FBE020E3-7B96-4666-95DE-76EEA9FC5484}" presName="Image" presStyleLbl="alignImgPlace1" presStyleIdx="0" presStyleCnt="2">
        <dgm:presLayoutVars>
          <dgm:chMax val="0"/>
          <dgm:chPref val="0"/>
        </dgm:presLayoutVars>
      </dgm:prSet>
      <dgm:spPr>
        <a:blipFill rotWithShape="1">
          <a:blip xmlns:r="http://schemas.openxmlformats.org/officeDocument/2006/relationships" r:embed="rId1"/>
          <a:stretch>
            <a:fillRect/>
          </a:stretch>
        </a:blipFill>
      </dgm:spPr>
    </dgm:pt>
    <dgm:pt modelId="{37AE32DF-F794-45F8-9567-8F64F105E00B}" type="pres">
      <dgm:prSet presAssocID="{FBE020E3-7B96-4666-95DE-76EEA9FC5484}" presName="ChildComposite" presStyleCnt="0"/>
      <dgm:spPr/>
    </dgm:pt>
    <dgm:pt modelId="{E4E84A25-D7DC-42AC-8A1F-89BCE899C878}" type="pres">
      <dgm:prSet presAssocID="{FBE020E3-7B96-4666-95DE-76EEA9FC5484}" presName="Child" presStyleLbl="node1" presStyleIdx="0" presStyleCnt="2">
        <dgm:presLayoutVars>
          <dgm:chMax val="0"/>
          <dgm:chPref val="0"/>
          <dgm:bulletEnabled val="1"/>
        </dgm:presLayoutVars>
      </dgm:prSet>
      <dgm:spPr/>
      <dgm:t>
        <a:bodyPr/>
        <a:lstStyle/>
        <a:p>
          <a:endParaRPr lang="zh-TW" altLang="en-US"/>
        </a:p>
      </dgm:t>
    </dgm:pt>
    <dgm:pt modelId="{621FBC83-4DA7-4E1B-B0B4-53938B120A2B}" type="pres">
      <dgm:prSet presAssocID="{FBE020E3-7B96-4666-95DE-76EEA9FC5484}" presName="Parent" presStyleLbl="revTx" presStyleIdx="0" presStyleCnt="2">
        <dgm:presLayoutVars>
          <dgm:chMax val="1"/>
          <dgm:chPref val="0"/>
          <dgm:bulletEnabled val="1"/>
        </dgm:presLayoutVars>
      </dgm:prSet>
      <dgm:spPr/>
      <dgm:t>
        <a:bodyPr/>
        <a:lstStyle/>
        <a:p>
          <a:endParaRPr lang="zh-TW" altLang="en-US"/>
        </a:p>
      </dgm:t>
    </dgm:pt>
    <dgm:pt modelId="{1E708F36-CA4A-49FE-BC73-59FA517209E0}" type="pres">
      <dgm:prSet presAssocID="{80E8FAB1-6DF9-4FEF-9623-444D17289403}" presName="sibTrans" presStyleCnt="0"/>
      <dgm:spPr/>
    </dgm:pt>
    <dgm:pt modelId="{9A7B94E1-C382-4E26-8DB9-99FEAF64D3B7}" type="pres">
      <dgm:prSet presAssocID="{09D396E7-80DD-4967-9BE9-C06F0EB8E5C0}" presName="composite" presStyleCnt="0">
        <dgm:presLayoutVars>
          <dgm:chMax val="1"/>
          <dgm:chPref val="1"/>
        </dgm:presLayoutVars>
      </dgm:prSet>
      <dgm:spPr/>
    </dgm:pt>
    <dgm:pt modelId="{DB03F25F-53BD-4D21-822F-BAFB001D1E2B}" type="pres">
      <dgm:prSet presAssocID="{09D396E7-80DD-4967-9BE9-C06F0EB8E5C0}" presName="Accent" presStyleLbl="trAlignAcc1" presStyleIdx="1" presStyleCnt="2">
        <dgm:presLayoutVars>
          <dgm:chMax val="0"/>
          <dgm:chPref val="0"/>
        </dgm:presLayoutVars>
      </dgm:prSet>
      <dgm:spPr/>
    </dgm:pt>
    <dgm:pt modelId="{D408B759-A6C9-42E3-BFEE-A694A0B7F73F}" type="pres">
      <dgm:prSet presAssocID="{09D396E7-80DD-4967-9BE9-C06F0EB8E5C0}" presName="Image" presStyleLbl="alignImgPlace1" presStyleIdx="1" presStyleCnt="2">
        <dgm:presLayoutVars>
          <dgm:chMax val="0"/>
          <dgm:chPref val="0"/>
        </dgm:presLayoutVars>
      </dgm:prSet>
      <dgm:spPr>
        <a:blipFill rotWithShape="1">
          <a:blip xmlns:r="http://schemas.openxmlformats.org/officeDocument/2006/relationships" r:embed="rId2"/>
          <a:stretch>
            <a:fillRect/>
          </a:stretch>
        </a:blipFill>
      </dgm:spPr>
    </dgm:pt>
    <dgm:pt modelId="{07858116-27D2-4194-A228-9BF4F7FF5139}" type="pres">
      <dgm:prSet presAssocID="{09D396E7-80DD-4967-9BE9-C06F0EB8E5C0}" presName="ChildComposite" presStyleCnt="0"/>
      <dgm:spPr/>
    </dgm:pt>
    <dgm:pt modelId="{836F2889-B0DA-46A0-BB78-DA89A88F0866}" type="pres">
      <dgm:prSet presAssocID="{09D396E7-80DD-4967-9BE9-C06F0EB8E5C0}" presName="Child" presStyleLbl="node1" presStyleIdx="1" presStyleCnt="2">
        <dgm:presLayoutVars>
          <dgm:chMax val="0"/>
          <dgm:chPref val="0"/>
          <dgm:bulletEnabled val="1"/>
        </dgm:presLayoutVars>
      </dgm:prSet>
      <dgm:spPr/>
      <dgm:t>
        <a:bodyPr/>
        <a:lstStyle/>
        <a:p>
          <a:endParaRPr lang="zh-TW" altLang="en-US"/>
        </a:p>
      </dgm:t>
    </dgm:pt>
    <dgm:pt modelId="{C439F6E5-1162-499C-A1A6-8680F54B2253}" type="pres">
      <dgm:prSet presAssocID="{09D396E7-80DD-4967-9BE9-C06F0EB8E5C0}" presName="Parent" presStyleLbl="revTx" presStyleIdx="1" presStyleCnt="2">
        <dgm:presLayoutVars>
          <dgm:chMax val="1"/>
          <dgm:chPref val="0"/>
          <dgm:bulletEnabled val="1"/>
        </dgm:presLayoutVars>
      </dgm:prSet>
      <dgm:spPr/>
      <dgm:t>
        <a:bodyPr/>
        <a:lstStyle/>
        <a:p>
          <a:endParaRPr lang="zh-TW" altLang="en-US"/>
        </a:p>
      </dgm:t>
    </dgm:pt>
  </dgm:ptLst>
  <dgm:cxnLst>
    <dgm:cxn modelId="{F4094A57-F920-4BA6-8868-193684320708}" srcId="{44069161-2054-41A7-B8A7-E0E60C0CB177}" destId="{09D396E7-80DD-4967-9BE9-C06F0EB8E5C0}" srcOrd="1" destOrd="0" parTransId="{C4D27928-CC7E-4BB7-A9F1-C0F610823910}" sibTransId="{D1385DEC-05F2-40F6-AB44-2EBA4344E486}"/>
    <dgm:cxn modelId="{80800DC8-B2B5-4880-A552-DD370EE1D929}" srcId="{FBE020E3-7B96-4666-95DE-76EEA9FC5484}" destId="{A5ABA48F-D124-4BF7-8D81-92B3D375F0ED}" srcOrd="0" destOrd="0" parTransId="{C7E1351F-9C85-46DC-9228-5F9925AA26D8}" sibTransId="{85261711-3CF4-4873-87A3-7B3345D8BAC6}"/>
    <dgm:cxn modelId="{4322D6BE-2DED-4D51-AC5D-EC255878A176}" srcId="{09D396E7-80DD-4967-9BE9-C06F0EB8E5C0}" destId="{0A531502-633C-4F78-BCC2-75BCEA23CCFD}" srcOrd="0" destOrd="0" parTransId="{02704D23-C5D3-4606-BC9B-A0CBBA57F86F}" sibTransId="{C8C68E92-C50B-4DEF-87A9-8DF2ED175434}"/>
    <dgm:cxn modelId="{A977390D-7021-4D70-BAB8-5C5F3703D297}" type="presOf" srcId="{44069161-2054-41A7-B8A7-E0E60C0CB177}" destId="{0DC739FF-54A4-4C7F-AE76-2F6BD8239203}" srcOrd="0" destOrd="0" presId="urn:microsoft.com/office/officeart/2008/layout/CaptionedPictures"/>
    <dgm:cxn modelId="{C0CE50CB-106C-478B-86C9-1905E4C22198}" type="presOf" srcId="{A5ABA48F-D124-4BF7-8D81-92B3D375F0ED}" destId="{E4E84A25-D7DC-42AC-8A1F-89BCE899C878}" srcOrd="0" destOrd="0" presId="urn:microsoft.com/office/officeart/2008/layout/CaptionedPictures"/>
    <dgm:cxn modelId="{40FAB91E-BDCC-4D83-B7C4-FA8AF30650EF}" type="presOf" srcId="{0A531502-633C-4F78-BCC2-75BCEA23CCFD}" destId="{836F2889-B0DA-46A0-BB78-DA89A88F0866}" srcOrd="0" destOrd="0" presId="urn:microsoft.com/office/officeart/2008/layout/CaptionedPictures"/>
    <dgm:cxn modelId="{B5BF5BCD-F9EA-4F2C-9856-88B44115B992}" type="presOf" srcId="{09D396E7-80DD-4967-9BE9-C06F0EB8E5C0}" destId="{C439F6E5-1162-499C-A1A6-8680F54B2253}" srcOrd="0" destOrd="0" presId="urn:microsoft.com/office/officeart/2008/layout/CaptionedPictures"/>
    <dgm:cxn modelId="{A3564DCA-C1E0-433F-A2D6-CD0023D9615A}" srcId="{44069161-2054-41A7-B8A7-E0E60C0CB177}" destId="{FBE020E3-7B96-4666-95DE-76EEA9FC5484}" srcOrd="0" destOrd="0" parTransId="{FBEB7294-CE4E-4890-B256-1BB4826FA504}" sibTransId="{80E8FAB1-6DF9-4FEF-9623-444D17289403}"/>
    <dgm:cxn modelId="{942D4A1A-AC99-492B-B81E-F81FFF95C77E}" type="presOf" srcId="{FBE020E3-7B96-4666-95DE-76EEA9FC5484}" destId="{621FBC83-4DA7-4E1B-B0B4-53938B120A2B}" srcOrd="0" destOrd="0" presId="urn:microsoft.com/office/officeart/2008/layout/CaptionedPictures"/>
    <dgm:cxn modelId="{B811AE02-78FC-4824-817B-A0B24FEFD11E}" type="presParOf" srcId="{0DC739FF-54A4-4C7F-AE76-2F6BD8239203}" destId="{393CBE66-7A8F-463D-929B-A35BBE2A78AD}" srcOrd="0" destOrd="0" presId="urn:microsoft.com/office/officeart/2008/layout/CaptionedPictures"/>
    <dgm:cxn modelId="{AA005F6F-C31E-41AA-8090-25EB31265DE2}" type="presParOf" srcId="{393CBE66-7A8F-463D-929B-A35BBE2A78AD}" destId="{1D852D10-128B-4441-82F9-294AD979C45E}" srcOrd="0" destOrd="0" presId="urn:microsoft.com/office/officeart/2008/layout/CaptionedPictures"/>
    <dgm:cxn modelId="{5000018F-8631-4A00-B4E1-D990103AA515}" type="presParOf" srcId="{393CBE66-7A8F-463D-929B-A35BBE2A78AD}" destId="{DFDB1D78-DEA7-4386-9AA9-092E7F8B799A}" srcOrd="1" destOrd="0" presId="urn:microsoft.com/office/officeart/2008/layout/CaptionedPictures"/>
    <dgm:cxn modelId="{8FB7B309-07D4-414A-8E42-29A85B84A122}" type="presParOf" srcId="{393CBE66-7A8F-463D-929B-A35BBE2A78AD}" destId="{37AE32DF-F794-45F8-9567-8F64F105E00B}" srcOrd="2" destOrd="0" presId="urn:microsoft.com/office/officeart/2008/layout/CaptionedPictures"/>
    <dgm:cxn modelId="{D5E7F890-05F7-4C13-989E-CE890D523B6F}" type="presParOf" srcId="{37AE32DF-F794-45F8-9567-8F64F105E00B}" destId="{E4E84A25-D7DC-42AC-8A1F-89BCE899C878}" srcOrd="0" destOrd="0" presId="urn:microsoft.com/office/officeart/2008/layout/CaptionedPictures"/>
    <dgm:cxn modelId="{A456D12F-3451-4254-8E50-6CAABEA73BE8}" type="presParOf" srcId="{37AE32DF-F794-45F8-9567-8F64F105E00B}" destId="{621FBC83-4DA7-4E1B-B0B4-53938B120A2B}" srcOrd="1" destOrd="0" presId="urn:microsoft.com/office/officeart/2008/layout/CaptionedPictures"/>
    <dgm:cxn modelId="{B9C5500A-A7A4-43E8-BFC5-435D342C49E2}" type="presParOf" srcId="{0DC739FF-54A4-4C7F-AE76-2F6BD8239203}" destId="{1E708F36-CA4A-49FE-BC73-59FA517209E0}" srcOrd="1" destOrd="0" presId="urn:microsoft.com/office/officeart/2008/layout/CaptionedPictures"/>
    <dgm:cxn modelId="{6986A3FF-25BA-4384-A789-B95B25D81723}" type="presParOf" srcId="{0DC739FF-54A4-4C7F-AE76-2F6BD8239203}" destId="{9A7B94E1-C382-4E26-8DB9-99FEAF64D3B7}" srcOrd="2" destOrd="0" presId="urn:microsoft.com/office/officeart/2008/layout/CaptionedPictures"/>
    <dgm:cxn modelId="{BAD554AF-FE08-4640-A94A-E4AB198991F0}" type="presParOf" srcId="{9A7B94E1-C382-4E26-8DB9-99FEAF64D3B7}" destId="{DB03F25F-53BD-4D21-822F-BAFB001D1E2B}" srcOrd="0" destOrd="0" presId="urn:microsoft.com/office/officeart/2008/layout/CaptionedPictures"/>
    <dgm:cxn modelId="{258E504F-4688-4E69-A924-1142E440841D}" type="presParOf" srcId="{9A7B94E1-C382-4E26-8DB9-99FEAF64D3B7}" destId="{D408B759-A6C9-42E3-BFEE-A694A0B7F73F}" srcOrd="1" destOrd="0" presId="urn:microsoft.com/office/officeart/2008/layout/CaptionedPictures"/>
    <dgm:cxn modelId="{33936787-5921-4B17-BE2F-07608B56F550}" type="presParOf" srcId="{9A7B94E1-C382-4E26-8DB9-99FEAF64D3B7}" destId="{07858116-27D2-4194-A228-9BF4F7FF5139}" srcOrd="2" destOrd="0" presId="urn:microsoft.com/office/officeart/2008/layout/CaptionedPictures"/>
    <dgm:cxn modelId="{CC57099A-5884-4681-8463-ECA8CC95EA87}" type="presParOf" srcId="{07858116-27D2-4194-A228-9BF4F7FF5139}" destId="{836F2889-B0DA-46A0-BB78-DA89A88F0866}" srcOrd="0" destOrd="0" presId="urn:microsoft.com/office/officeart/2008/layout/CaptionedPictures"/>
    <dgm:cxn modelId="{8237280A-EF39-4C03-87A7-6CF5724D4ACE}" type="presParOf" srcId="{07858116-27D2-4194-A228-9BF4F7FF5139}" destId="{C439F6E5-1162-499C-A1A6-8680F54B2253}"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B6DF320-9E94-4B9E-8602-172B5F14028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zh-TW" altLang="en-US"/>
        </a:p>
      </dgm:t>
    </dgm:pt>
    <dgm:pt modelId="{EF4D8F41-B405-4AF4-A88A-803333D3CA2A}">
      <dgm:prSet phldrT="[文字]"/>
      <dgm:spPr/>
      <dgm:t>
        <a:bodyPr/>
        <a:lstStyle/>
        <a:p>
          <a:r>
            <a:rPr lang="zh-TW" altLang="en-US" b="1" dirty="0" smtClean="0">
              <a:latin typeface="微軟正黑體" panose="020B0604030504040204" pitchFamily="34" charset="-120"/>
              <a:ea typeface="微軟正黑體" panose="020B0604030504040204" pitchFamily="34" charset="-120"/>
            </a:rPr>
            <a:t>學測</a:t>
          </a:r>
          <a:r>
            <a:rPr lang="en-US" altLang="zh-TW" b="1" dirty="0" smtClean="0">
              <a:latin typeface="微軟正黑體" panose="020B0604030504040204" pitchFamily="34" charset="-120"/>
              <a:ea typeface="微軟正黑體" panose="020B0604030504040204" pitchFamily="34" charset="-120"/>
            </a:rPr>
            <a:t>40%</a:t>
          </a:r>
          <a:endParaRPr lang="zh-TW" altLang="en-US" b="1" dirty="0">
            <a:latin typeface="微軟正黑體" panose="020B0604030504040204" pitchFamily="34" charset="-120"/>
            <a:ea typeface="微軟正黑體" panose="020B0604030504040204" pitchFamily="34" charset="-120"/>
          </a:endParaRPr>
        </a:p>
      </dgm:t>
    </dgm:pt>
    <dgm:pt modelId="{95F2ECF7-6E2C-4154-B2BA-9860F3B10716}" type="parTrans" cxnId="{5270896B-5E3A-46AD-9DC2-2978C626D1B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A53865-89AD-4E76-AB56-62B040E12709}" type="sibTrans" cxnId="{5270896B-5E3A-46AD-9DC2-2978C626D1B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40F1E62-49A1-48DA-A4DE-01CFD79403E9}">
      <dgm:prSet phldrT="[文字]"/>
      <dgm:spPr/>
      <dgm:t>
        <a:bodyPr/>
        <a:lstStyle/>
        <a:p>
          <a:r>
            <a:rPr lang="zh-TW" altLang="en-US" b="1" dirty="0" smtClean="0">
              <a:latin typeface="微軟正黑體" panose="020B0604030504040204" pitchFamily="34" charset="-120"/>
              <a:ea typeface="微軟正黑體" panose="020B0604030504040204" pitchFamily="34" charset="-120"/>
            </a:rPr>
            <a:t>面試</a:t>
          </a:r>
          <a:r>
            <a:rPr lang="en-US" altLang="zh-TW" b="1" dirty="0" smtClean="0">
              <a:latin typeface="微軟正黑體" panose="020B0604030504040204" pitchFamily="34" charset="-120"/>
              <a:ea typeface="微軟正黑體" panose="020B0604030504040204" pitchFamily="34" charset="-120"/>
            </a:rPr>
            <a:t>30%</a:t>
          </a:r>
          <a:endParaRPr lang="zh-TW" altLang="en-US" b="1" dirty="0">
            <a:latin typeface="微軟正黑體" panose="020B0604030504040204" pitchFamily="34" charset="-120"/>
            <a:ea typeface="微軟正黑體" panose="020B0604030504040204" pitchFamily="34" charset="-120"/>
          </a:endParaRPr>
        </a:p>
      </dgm:t>
    </dgm:pt>
    <dgm:pt modelId="{972E9090-BD5E-4010-88BA-24C1CA8DD485}" type="parTrans" cxnId="{5A45C2D4-977A-4898-BF0F-2CE5F42AEC5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84E8186-3AA2-4D60-A450-70D64EC19336}" type="sibTrans" cxnId="{5A45C2D4-977A-4898-BF0F-2CE5F42AEC5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0CED645-672C-44AC-873F-3BEC5BEDD1F4}">
      <dgm:prSet phldrT="[文字]"/>
      <dgm:spPr/>
      <dgm:t>
        <a:bodyPr/>
        <a:lstStyle/>
        <a:p>
          <a:r>
            <a:rPr lang="zh-TW" altLang="en-US" b="1" dirty="0" smtClean="0">
              <a:latin typeface="微軟正黑體" panose="020B0604030504040204" pitchFamily="34" charset="-120"/>
              <a:ea typeface="微軟正黑體" panose="020B0604030504040204" pitchFamily="34" charset="-120"/>
            </a:rPr>
            <a:t>學習歷程</a:t>
          </a:r>
          <a:r>
            <a:rPr lang="en-US" altLang="zh-TW" b="1" dirty="0" smtClean="0">
              <a:latin typeface="微軟正黑體" panose="020B0604030504040204" pitchFamily="34" charset="-120"/>
              <a:ea typeface="微軟正黑體" panose="020B0604030504040204" pitchFamily="34" charset="-120"/>
            </a:rPr>
            <a:t>30%</a:t>
          </a:r>
          <a:endParaRPr lang="zh-TW" altLang="en-US" b="1" dirty="0">
            <a:latin typeface="微軟正黑體" panose="020B0604030504040204" pitchFamily="34" charset="-120"/>
            <a:ea typeface="微軟正黑體" panose="020B0604030504040204" pitchFamily="34" charset="-120"/>
          </a:endParaRPr>
        </a:p>
      </dgm:t>
    </dgm:pt>
    <dgm:pt modelId="{7E8FECAD-9C3B-4029-958F-23475ED44E9B}" type="parTrans" cxnId="{24A88EF3-3A54-4D24-B539-02E47B074DF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D42C2B97-5654-4AA9-96CC-9F69F242F72C}" type="sibTrans" cxnId="{24A88EF3-3A54-4D24-B539-02E47B074DF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AE7DEC-4097-420D-8134-DD2E70703505}" type="pres">
      <dgm:prSet presAssocID="{BB6DF320-9E94-4B9E-8602-172B5F140281}" presName="diagram" presStyleCnt="0">
        <dgm:presLayoutVars>
          <dgm:dir/>
          <dgm:resizeHandles val="exact"/>
        </dgm:presLayoutVars>
      </dgm:prSet>
      <dgm:spPr/>
      <dgm:t>
        <a:bodyPr/>
        <a:lstStyle/>
        <a:p>
          <a:endParaRPr lang="zh-TW" altLang="en-US"/>
        </a:p>
      </dgm:t>
    </dgm:pt>
    <dgm:pt modelId="{939448C5-009D-407F-A178-2148F3B78361}" type="pres">
      <dgm:prSet presAssocID="{EF4D8F41-B405-4AF4-A88A-803333D3CA2A}" presName="node" presStyleLbl="node1" presStyleIdx="0" presStyleCnt="3">
        <dgm:presLayoutVars>
          <dgm:bulletEnabled val="1"/>
        </dgm:presLayoutVars>
      </dgm:prSet>
      <dgm:spPr/>
      <dgm:t>
        <a:bodyPr/>
        <a:lstStyle/>
        <a:p>
          <a:endParaRPr lang="zh-TW" altLang="en-US"/>
        </a:p>
      </dgm:t>
    </dgm:pt>
    <dgm:pt modelId="{1926B0F3-EA3F-4E41-AB2D-A46C2F495B52}" type="pres">
      <dgm:prSet presAssocID="{45A53865-89AD-4E76-AB56-62B040E12709}" presName="sibTrans" presStyleCnt="0"/>
      <dgm:spPr/>
    </dgm:pt>
    <dgm:pt modelId="{36CEB7F4-48DD-4899-9D20-CBE5B7FF3913}" type="pres">
      <dgm:prSet presAssocID="{F40F1E62-49A1-48DA-A4DE-01CFD79403E9}" presName="node" presStyleLbl="node1" presStyleIdx="1" presStyleCnt="3">
        <dgm:presLayoutVars>
          <dgm:bulletEnabled val="1"/>
        </dgm:presLayoutVars>
      </dgm:prSet>
      <dgm:spPr/>
      <dgm:t>
        <a:bodyPr/>
        <a:lstStyle/>
        <a:p>
          <a:endParaRPr lang="zh-TW" altLang="en-US"/>
        </a:p>
      </dgm:t>
    </dgm:pt>
    <dgm:pt modelId="{F2EFED58-DE5F-4378-80D8-2378D7EE5D34}" type="pres">
      <dgm:prSet presAssocID="{084E8186-3AA2-4D60-A450-70D64EC19336}" presName="sibTrans" presStyleCnt="0"/>
      <dgm:spPr/>
    </dgm:pt>
    <dgm:pt modelId="{C2510E66-AD48-41F3-BFCE-EB391AAA6301}" type="pres">
      <dgm:prSet presAssocID="{40CED645-672C-44AC-873F-3BEC5BEDD1F4}" presName="node" presStyleLbl="node1" presStyleIdx="2" presStyleCnt="3">
        <dgm:presLayoutVars>
          <dgm:bulletEnabled val="1"/>
        </dgm:presLayoutVars>
      </dgm:prSet>
      <dgm:spPr/>
      <dgm:t>
        <a:bodyPr/>
        <a:lstStyle/>
        <a:p>
          <a:endParaRPr lang="zh-TW" altLang="en-US"/>
        </a:p>
      </dgm:t>
    </dgm:pt>
  </dgm:ptLst>
  <dgm:cxnLst>
    <dgm:cxn modelId="{B703559D-E8F3-4CF8-B14B-DBCE90950171}" type="presOf" srcId="{EF4D8F41-B405-4AF4-A88A-803333D3CA2A}" destId="{939448C5-009D-407F-A178-2148F3B78361}" srcOrd="0" destOrd="0" presId="urn:microsoft.com/office/officeart/2005/8/layout/default"/>
    <dgm:cxn modelId="{24A88EF3-3A54-4D24-B539-02E47B074DFF}" srcId="{BB6DF320-9E94-4B9E-8602-172B5F140281}" destId="{40CED645-672C-44AC-873F-3BEC5BEDD1F4}" srcOrd="2" destOrd="0" parTransId="{7E8FECAD-9C3B-4029-958F-23475ED44E9B}" sibTransId="{D42C2B97-5654-4AA9-96CC-9F69F242F72C}"/>
    <dgm:cxn modelId="{5270896B-5E3A-46AD-9DC2-2978C626D1BF}" srcId="{BB6DF320-9E94-4B9E-8602-172B5F140281}" destId="{EF4D8F41-B405-4AF4-A88A-803333D3CA2A}" srcOrd="0" destOrd="0" parTransId="{95F2ECF7-6E2C-4154-B2BA-9860F3B10716}" sibTransId="{45A53865-89AD-4E76-AB56-62B040E12709}"/>
    <dgm:cxn modelId="{58418E7F-7610-43E3-B34E-1481E41AD06C}" type="presOf" srcId="{40CED645-672C-44AC-873F-3BEC5BEDD1F4}" destId="{C2510E66-AD48-41F3-BFCE-EB391AAA6301}" srcOrd="0" destOrd="0" presId="urn:microsoft.com/office/officeart/2005/8/layout/default"/>
    <dgm:cxn modelId="{5A45C2D4-977A-4898-BF0F-2CE5F42AEC58}" srcId="{BB6DF320-9E94-4B9E-8602-172B5F140281}" destId="{F40F1E62-49A1-48DA-A4DE-01CFD79403E9}" srcOrd="1" destOrd="0" parTransId="{972E9090-BD5E-4010-88BA-24C1CA8DD485}" sibTransId="{084E8186-3AA2-4D60-A450-70D64EC19336}"/>
    <dgm:cxn modelId="{0DE972F6-13CF-4085-80B0-0CB396C9EAE4}" type="presOf" srcId="{F40F1E62-49A1-48DA-A4DE-01CFD79403E9}" destId="{36CEB7F4-48DD-4899-9D20-CBE5B7FF3913}" srcOrd="0" destOrd="0" presId="urn:microsoft.com/office/officeart/2005/8/layout/default"/>
    <dgm:cxn modelId="{A6F795C0-4BED-4C03-B157-02F96B1C164C}" type="presOf" srcId="{BB6DF320-9E94-4B9E-8602-172B5F140281}" destId="{EDAE7DEC-4097-420D-8134-DD2E70703505}" srcOrd="0" destOrd="0" presId="urn:microsoft.com/office/officeart/2005/8/layout/default"/>
    <dgm:cxn modelId="{243A6788-BC43-4F22-B123-CAF642C2AA30}" type="presParOf" srcId="{EDAE7DEC-4097-420D-8134-DD2E70703505}" destId="{939448C5-009D-407F-A178-2148F3B78361}" srcOrd="0" destOrd="0" presId="urn:microsoft.com/office/officeart/2005/8/layout/default"/>
    <dgm:cxn modelId="{42A38942-2639-46D5-A9CE-4F086B5A6B14}" type="presParOf" srcId="{EDAE7DEC-4097-420D-8134-DD2E70703505}" destId="{1926B0F3-EA3F-4E41-AB2D-A46C2F495B52}" srcOrd="1" destOrd="0" presId="urn:microsoft.com/office/officeart/2005/8/layout/default"/>
    <dgm:cxn modelId="{A79ADF5D-D35C-4A34-8FBF-084F621E2811}" type="presParOf" srcId="{EDAE7DEC-4097-420D-8134-DD2E70703505}" destId="{36CEB7F4-48DD-4899-9D20-CBE5B7FF3913}" srcOrd="2" destOrd="0" presId="urn:microsoft.com/office/officeart/2005/8/layout/default"/>
    <dgm:cxn modelId="{BC29CED9-0D2C-4C73-AED4-9C80777910C6}" type="presParOf" srcId="{EDAE7DEC-4097-420D-8134-DD2E70703505}" destId="{F2EFED58-DE5F-4378-80D8-2378D7EE5D34}" srcOrd="3" destOrd="0" presId="urn:microsoft.com/office/officeart/2005/8/layout/default"/>
    <dgm:cxn modelId="{991E60DF-AC98-4023-9EBF-BB97A3D848E6}" type="presParOf" srcId="{EDAE7DEC-4097-420D-8134-DD2E70703505}" destId="{C2510E66-AD48-41F3-BFCE-EB391AAA6301}"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B859DF-3CF3-435C-A6F2-8ECD97D957D7}" type="doc">
      <dgm:prSet loTypeId="urn:microsoft.com/office/officeart/2005/8/layout/hList1" loCatId="list" qsTypeId="urn:microsoft.com/office/officeart/2005/8/quickstyle/3d3" qsCatId="3D" csTypeId="urn:microsoft.com/office/officeart/2005/8/colors/colorful2" csCatId="colorful" phldr="1"/>
      <dgm:spPr/>
      <dgm:t>
        <a:bodyPr/>
        <a:lstStyle/>
        <a:p>
          <a:endParaRPr lang="zh-TW" altLang="en-US"/>
        </a:p>
      </dgm:t>
    </dgm:pt>
    <dgm:pt modelId="{3536FA6B-1BF7-4CE8-9B7C-0F6F08BA2CD5}">
      <dgm:prSet phldrT="[文字]" custT="1"/>
      <dgm:spPr/>
      <dgm:t>
        <a:bodyPr/>
        <a:lstStyle/>
        <a:p>
          <a:pPr>
            <a:lnSpc>
              <a:spcPct val="100000"/>
            </a:lnSpc>
          </a:pPr>
          <a:r>
            <a:rPr lang="zh-TW" altLang="en-US" sz="3200" b="1" dirty="0" smtClean="0">
              <a:latin typeface="微軟正黑體" panose="020B0604030504040204" pitchFamily="34" charset="-120"/>
              <a:ea typeface="微軟正黑體" panose="020B0604030504040204" pitchFamily="34" charset="-120"/>
            </a:rPr>
            <a:t>環境領域</a:t>
          </a:r>
          <a:endParaRPr lang="zh-TW" altLang="en-US" sz="3200" b="1" dirty="0">
            <a:latin typeface="微軟正黑體" panose="020B0604030504040204" pitchFamily="34" charset="-120"/>
            <a:ea typeface="微軟正黑體" panose="020B0604030504040204" pitchFamily="34" charset="-120"/>
          </a:endParaRPr>
        </a:p>
      </dgm:t>
    </dgm:pt>
    <dgm:pt modelId="{FA0EBC75-B2F1-4366-B426-62B1CAA0E0FA}" type="parTrans" cxnId="{9717F86C-C50C-4BF0-B492-B6C13CB1BBF5}">
      <dgm:prSet/>
      <dgm:spPr/>
      <dgm:t>
        <a:bodyPr/>
        <a:lstStyle/>
        <a:p>
          <a:pPr>
            <a:lnSpc>
              <a:spcPct val="100000"/>
            </a:lnSpc>
          </a:pPr>
          <a:endParaRPr lang="zh-TW" altLang="en-US" sz="1600" b="1"/>
        </a:p>
      </dgm:t>
    </dgm:pt>
    <dgm:pt modelId="{B2A98E90-39A4-493A-9A7B-FB5C0C0DD854}" type="sibTrans" cxnId="{9717F86C-C50C-4BF0-B492-B6C13CB1BBF5}">
      <dgm:prSet/>
      <dgm:spPr/>
      <dgm:t>
        <a:bodyPr/>
        <a:lstStyle/>
        <a:p>
          <a:pPr>
            <a:lnSpc>
              <a:spcPct val="100000"/>
            </a:lnSpc>
          </a:pPr>
          <a:endParaRPr lang="zh-TW" altLang="en-US" sz="1600" b="1"/>
        </a:p>
      </dgm:t>
    </dgm:pt>
    <dgm:pt modelId="{78AFBD0E-E5FC-4F8C-9C05-D6F6AFD47B8F}">
      <dgm:prSet phldrT="[文字]" custT="1"/>
      <dgm:spPr/>
      <dgm:t>
        <a:bodyPr/>
        <a:lstStyle/>
        <a:p>
          <a:pPr>
            <a:lnSpc>
              <a:spcPct val="100000"/>
            </a:lnSpc>
          </a:pPr>
          <a:r>
            <a:rPr lang="zh-TW" altLang="en-US" sz="1800" b="1" dirty="0" smtClean="0">
              <a:latin typeface="微軟正黑體" panose="020B0604030504040204" pitchFamily="34" charset="-120"/>
              <a:ea typeface="微軟正黑體" panose="020B0604030504040204" pitchFamily="34" charset="-120"/>
            </a:rPr>
            <a:t>環境工程師</a:t>
          </a:r>
          <a:endParaRPr lang="zh-TW" altLang="en-US" sz="1800" b="1" dirty="0">
            <a:latin typeface="微軟正黑體" panose="020B0604030504040204" pitchFamily="34" charset="-120"/>
            <a:ea typeface="微軟正黑體" panose="020B0604030504040204" pitchFamily="34" charset="-120"/>
          </a:endParaRPr>
        </a:p>
      </dgm:t>
    </dgm:pt>
    <dgm:pt modelId="{0CCEC835-A3E9-4B70-899B-69439CFFFA2C}" type="parTrans" cxnId="{2EE7470F-BC72-4A09-BDE9-2F842136EABD}">
      <dgm:prSet/>
      <dgm:spPr/>
      <dgm:t>
        <a:bodyPr/>
        <a:lstStyle/>
        <a:p>
          <a:pPr>
            <a:lnSpc>
              <a:spcPct val="100000"/>
            </a:lnSpc>
          </a:pPr>
          <a:endParaRPr lang="zh-TW" altLang="en-US" sz="1600" b="1"/>
        </a:p>
      </dgm:t>
    </dgm:pt>
    <dgm:pt modelId="{8CC3A329-7381-4DF8-A813-9AB678C110D6}" type="sibTrans" cxnId="{2EE7470F-BC72-4A09-BDE9-2F842136EABD}">
      <dgm:prSet/>
      <dgm:spPr/>
      <dgm:t>
        <a:bodyPr/>
        <a:lstStyle/>
        <a:p>
          <a:pPr>
            <a:lnSpc>
              <a:spcPct val="100000"/>
            </a:lnSpc>
          </a:pPr>
          <a:endParaRPr lang="zh-TW" altLang="en-US" sz="1600" b="1"/>
        </a:p>
      </dgm:t>
    </dgm:pt>
    <dgm:pt modelId="{4A231DC4-B482-4C0B-B2F0-A5A360CD5FFC}">
      <dgm:prSet phldrT="[文字]" custT="1"/>
      <dgm:spPr/>
      <dgm:t>
        <a:bodyPr/>
        <a:lstStyle/>
        <a:p>
          <a:pPr>
            <a:lnSpc>
              <a:spcPct val="100000"/>
            </a:lnSpc>
          </a:pPr>
          <a:r>
            <a:rPr lang="zh-TW" sz="1800" b="1" dirty="0" smtClean="0">
              <a:latin typeface="微軟正黑體" panose="020B0604030504040204" pitchFamily="34" charset="-120"/>
              <a:ea typeface="微軟正黑體" panose="020B0604030504040204" pitchFamily="34" charset="-120"/>
            </a:rPr>
            <a:t>環境評估</a:t>
          </a:r>
          <a:r>
            <a:rPr lang="en-US" sz="1800" b="1" dirty="0" smtClean="0">
              <a:latin typeface="微軟正黑體" panose="020B0604030504040204" pitchFamily="34" charset="-120"/>
              <a:ea typeface="微軟正黑體" panose="020B0604030504040204" pitchFamily="34" charset="-120"/>
            </a:rPr>
            <a:t>/</a:t>
          </a:r>
          <a:r>
            <a:rPr lang="zh-TW" sz="1800" b="1" dirty="0" smtClean="0">
              <a:latin typeface="微軟正黑體" panose="020B0604030504040204" pitchFamily="34" charset="-120"/>
              <a:ea typeface="微軟正黑體" panose="020B0604030504040204" pitchFamily="34" charset="-120"/>
            </a:rPr>
            <a:t>規劃</a:t>
          </a:r>
          <a:r>
            <a:rPr lang="en-US" sz="1800" b="1" dirty="0" smtClean="0">
              <a:latin typeface="微軟正黑體" panose="020B0604030504040204" pitchFamily="34" charset="-120"/>
              <a:ea typeface="微軟正黑體" panose="020B0604030504040204" pitchFamily="34" charset="-120"/>
            </a:rPr>
            <a:t>/</a:t>
          </a:r>
          <a:r>
            <a:rPr lang="zh-TW" sz="1800" b="1" dirty="0" smtClean="0">
              <a:latin typeface="微軟正黑體" panose="020B0604030504040204" pitchFamily="34" charset="-120"/>
              <a:ea typeface="微軟正黑體" panose="020B0604030504040204" pitchFamily="34" charset="-120"/>
            </a:rPr>
            <a:t>管理工程師</a:t>
          </a:r>
          <a:endParaRPr lang="zh-TW" altLang="en-US" sz="1800" b="1" dirty="0">
            <a:latin typeface="微軟正黑體" panose="020B0604030504040204" pitchFamily="34" charset="-120"/>
            <a:ea typeface="微軟正黑體" panose="020B0604030504040204" pitchFamily="34" charset="-120"/>
          </a:endParaRPr>
        </a:p>
      </dgm:t>
    </dgm:pt>
    <dgm:pt modelId="{2120EF24-4A60-4DA0-A529-AC52BD0FC19F}" type="parTrans" cxnId="{FB19C0A9-E9CF-4845-8621-6A46B6E8C69C}">
      <dgm:prSet/>
      <dgm:spPr/>
      <dgm:t>
        <a:bodyPr/>
        <a:lstStyle/>
        <a:p>
          <a:pPr>
            <a:lnSpc>
              <a:spcPct val="100000"/>
            </a:lnSpc>
          </a:pPr>
          <a:endParaRPr lang="zh-TW" altLang="en-US" sz="1600" b="1"/>
        </a:p>
      </dgm:t>
    </dgm:pt>
    <dgm:pt modelId="{245DC6F8-54E1-47FB-8CFA-BF274D607967}" type="sibTrans" cxnId="{FB19C0A9-E9CF-4845-8621-6A46B6E8C69C}">
      <dgm:prSet/>
      <dgm:spPr/>
      <dgm:t>
        <a:bodyPr/>
        <a:lstStyle/>
        <a:p>
          <a:pPr>
            <a:lnSpc>
              <a:spcPct val="100000"/>
            </a:lnSpc>
          </a:pPr>
          <a:endParaRPr lang="zh-TW" altLang="en-US" sz="1600" b="1"/>
        </a:p>
      </dgm:t>
    </dgm:pt>
    <dgm:pt modelId="{BC30EFD5-6517-4C33-8A54-A07009348AA8}">
      <dgm:prSet phldrT="[文字]" custT="1"/>
      <dgm:spPr/>
      <dgm:t>
        <a:bodyPr/>
        <a:lstStyle/>
        <a:p>
          <a:pPr>
            <a:lnSpc>
              <a:spcPct val="100000"/>
            </a:lnSpc>
          </a:pPr>
          <a:r>
            <a:rPr lang="zh-TW" altLang="en-US" sz="1800" b="1" dirty="0" smtClean="0">
              <a:latin typeface="微軟正黑體" panose="020B0604030504040204" pitchFamily="34" charset="-120"/>
              <a:ea typeface="微軟正黑體" panose="020B0604030504040204" pitchFamily="34" charset="-120"/>
            </a:rPr>
            <a:t>生態工程師</a:t>
          </a:r>
          <a:endParaRPr lang="zh-TW" altLang="en-US" sz="1800" b="1" dirty="0">
            <a:latin typeface="微軟正黑體" panose="020B0604030504040204" pitchFamily="34" charset="-120"/>
            <a:ea typeface="微軟正黑體" panose="020B0604030504040204" pitchFamily="34" charset="-120"/>
          </a:endParaRPr>
        </a:p>
      </dgm:t>
    </dgm:pt>
    <dgm:pt modelId="{67988BA4-0A97-48DB-8C82-1AECE5D3628E}" type="parTrans" cxnId="{2D64461B-0424-4F71-B872-6EB131EB44F1}">
      <dgm:prSet/>
      <dgm:spPr/>
      <dgm:t>
        <a:bodyPr/>
        <a:lstStyle/>
        <a:p>
          <a:pPr>
            <a:lnSpc>
              <a:spcPct val="100000"/>
            </a:lnSpc>
          </a:pPr>
          <a:endParaRPr lang="zh-TW" altLang="en-US" sz="1600" b="1"/>
        </a:p>
      </dgm:t>
    </dgm:pt>
    <dgm:pt modelId="{70D500BD-AC22-47E6-9E05-611E83F3930E}" type="sibTrans" cxnId="{2D64461B-0424-4F71-B872-6EB131EB44F1}">
      <dgm:prSet/>
      <dgm:spPr/>
      <dgm:t>
        <a:bodyPr/>
        <a:lstStyle/>
        <a:p>
          <a:pPr>
            <a:lnSpc>
              <a:spcPct val="100000"/>
            </a:lnSpc>
          </a:pPr>
          <a:endParaRPr lang="zh-TW" altLang="en-US" sz="1600" b="1"/>
        </a:p>
      </dgm:t>
    </dgm:pt>
    <dgm:pt modelId="{D1B8DEAD-4E99-4481-B752-70AB17E45FDA}">
      <dgm:prSet phldrT="[文字]" custT="1"/>
      <dgm:spPr/>
      <dgm:t>
        <a:bodyPr/>
        <a:lstStyle/>
        <a:p>
          <a:pPr>
            <a:lnSpc>
              <a:spcPct val="100000"/>
            </a:lnSpc>
          </a:pPr>
          <a:r>
            <a:rPr lang="zh-TW" altLang="en-US" sz="2800" b="1" dirty="0" smtClean="0">
              <a:latin typeface="微軟正黑體" panose="020B0604030504040204" pitchFamily="34" charset="-120"/>
              <a:ea typeface="微軟正黑體" panose="020B0604030504040204" pitchFamily="34" charset="-120"/>
            </a:rPr>
            <a:t>安全</a:t>
          </a:r>
          <a:r>
            <a:rPr lang="en-US" altLang="zh-TW" sz="2800" b="1" dirty="0" smtClean="0">
              <a:latin typeface="微軟正黑體" panose="020B0604030504040204" pitchFamily="34" charset="-120"/>
              <a:ea typeface="微軟正黑體" panose="020B0604030504040204" pitchFamily="34" charset="-120"/>
            </a:rPr>
            <a:t>/</a:t>
          </a:r>
          <a:r>
            <a:rPr lang="zh-TW" altLang="en-US" sz="2800" b="1" dirty="0" smtClean="0">
              <a:latin typeface="微軟正黑體" panose="020B0604030504040204" pitchFamily="34" charset="-120"/>
              <a:ea typeface="微軟正黑體" panose="020B0604030504040204" pitchFamily="34" charset="-120"/>
            </a:rPr>
            <a:t>消防領域</a:t>
          </a:r>
          <a:endParaRPr lang="zh-TW" altLang="en-US" sz="2800" b="1" dirty="0">
            <a:latin typeface="微軟正黑體" panose="020B0604030504040204" pitchFamily="34" charset="-120"/>
            <a:ea typeface="微軟正黑體" panose="020B0604030504040204" pitchFamily="34" charset="-120"/>
          </a:endParaRPr>
        </a:p>
      </dgm:t>
    </dgm:pt>
    <dgm:pt modelId="{9E72A14A-8D6F-4A63-AA7F-2601F3C623F7}" type="parTrans" cxnId="{AF395CE8-31C6-492F-961E-84C0315C6304}">
      <dgm:prSet/>
      <dgm:spPr/>
      <dgm:t>
        <a:bodyPr/>
        <a:lstStyle/>
        <a:p>
          <a:pPr>
            <a:lnSpc>
              <a:spcPct val="100000"/>
            </a:lnSpc>
          </a:pPr>
          <a:endParaRPr lang="zh-TW" altLang="en-US" sz="1600" b="1"/>
        </a:p>
      </dgm:t>
    </dgm:pt>
    <dgm:pt modelId="{E8423DC9-CE89-464A-B732-CDA469F53507}" type="sibTrans" cxnId="{AF395CE8-31C6-492F-961E-84C0315C6304}">
      <dgm:prSet/>
      <dgm:spPr/>
      <dgm:t>
        <a:bodyPr/>
        <a:lstStyle/>
        <a:p>
          <a:pPr>
            <a:lnSpc>
              <a:spcPct val="100000"/>
            </a:lnSpc>
          </a:pPr>
          <a:endParaRPr lang="zh-TW" altLang="en-US" sz="1600" b="1"/>
        </a:p>
      </dgm:t>
    </dgm:pt>
    <dgm:pt modelId="{3EBFE5CA-6E3E-452E-8CC5-FDF6F20B9418}">
      <dgm:prSet phldrT="[文字]" custT="1"/>
      <dgm:spPr/>
      <dgm:t>
        <a:bodyPr/>
        <a:lstStyle/>
        <a:p>
          <a:pPr>
            <a:lnSpc>
              <a:spcPts val="2500"/>
            </a:lnSpc>
          </a:pPr>
          <a:r>
            <a:rPr lang="zh-TW" altLang="en-US" sz="1800" b="1" dirty="0" smtClean="0">
              <a:latin typeface="微軟正黑體" panose="020B0604030504040204" pitchFamily="34" charset="-120"/>
              <a:ea typeface="微軟正黑體" panose="020B0604030504040204" pitchFamily="34" charset="-120"/>
            </a:rPr>
            <a:t>勞工安全管理員</a:t>
          </a:r>
          <a:endParaRPr lang="zh-TW" altLang="en-US" sz="1800" b="1" dirty="0">
            <a:latin typeface="微軟正黑體" panose="020B0604030504040204" pitchFamily="34" charset="-120"/>
            <a:ea typeface="微軟正黑體" panose="020B0604030504040204" pitchFamily="34" charset="-120"/>
          </a:endParaRPr>
        </a:p>
      </dgm:t>
    </dgm:pt>
    <dgm:pt modelId="{EF79DF7E-24F1-46ED-8B82-8BC5D23A21C5}" type="parTrans" cxnId="{F605A18F-0471-485F-9C4A-9DF84EC4FFF4}">
      <dgm:prSet/>
      <dgm:spPr/>
      <dgm:t>
        <a:bodyPr/>
        <a:lstStyle/>
        <a:p>
          <a:pPr>
            <a:lnSpc>
              <a:spcPct val="100000"/>
            </a:lnSpc>
          </a:pPr>
          <a:endParaRPr lang="zh-TW" altLang="en-US" sz="1600" b="1"/>
        </a:p>
      </dgm:t>
    </dgm:pt>
    <dgm:pt modelId="{54A06514-2268-42A9-B539-B4F79CFEB288}" type="sibTrans" cxnId="{F605A18F-0471-485F-9C4A-9DF84EC4FFF4}">
      <dgm:prSet/>
      <dgm:spPr/>
      <dgm:t>
        <a:bodyPr/>
        <a:lstStyle/>
        <a:p>
          <a:pPr>
            <a:lnSpc>
              <a:spcPct val="100000"/>
            </a:lnSpc>
          </a:pPr>
          <a:endParaRPr lang="zh-TW" altLang="en-US" sz="1600" b="1"/>
        </a:p>
      </dgm:t>
    </dgm:pt>
    <dgm:pt modelId="{D94DA29C-8B0E-4224-9A31-0364E7607742}">
      <dgm:prSet phldrT="[文字]" custT="1"/>
      <dgm:spPr/>
      <dgm:t>
        <a:bodyPr/>
        <a:lstStyle/>
        <a:p>
          <a:pPr>
            <a:lnSpc>
              <a:spcPts val="2500"/>
            </a:lnSpc>
          </a:pPr>
          <a:r>
            <a:rPr lang="zh-TW" altLang="en-US" sz="1800" b="1" dirty="0" smtClean="0">
              <a:latin typeface="微軟正黑體" panose="020B0604030504040204" pitchFamily="34" charset="-120"/>
              <a:ea typeface="微軟正黑體" panose="020B0604030504040204" pitchFamily="34" charset="-120"/>
            </a:rPr>
            <a:t>勞工安全管理師</a:t>
          </a:r>
          <a:endParaRPr lang="zh-TW" altLang="en-US" sz="1800" b="1" dirty="0">
            <a:latin typeface="微軟正黑體" panose="020B0604030504040204" pitchFamily="34" charset="-120"/>
            <a:ea typeface="微軟正黑體" panose="020B0604030504040204" pitchFamily="34" charset="-120"/>
          </a:endParaRPr>
        </a:p>
      </dgm:t>
    </dgm:pt>
    <dgm:pt modelId="{C226923A-41DA-4270-8B92-53ED1E04DAE0}" type="parTrans" cxnId="{7D3779AE-9372-4151-8E63-C84B1457F724}">
      <dgm:prSet/>
      <dgm:spPr/>
      <dgm:t>
        <a:bodyPr/>
        <a:lstStyle/>
        <a:p>
          <a:pPr>
            <a:lnSpc>
              <a:spcPct val="100000"/>
            </a:lnSpc>
          </a:pPr>
          <a:endParaRPr lang="zh-TW" altLang="en-US" sz="1600" b="1"/>
        </a:p>
      </dgm:t>
    </dgm:pt>
    <dgm:pt modelId="{7BD25785-BAFD-49A3-B354-4A6DDEDD2FEE}" type="sibTrans" cxnId="{7D3779AE-9372-4151-8E63-C84B1457F724}">
      <dgm:prSet/>
      <dgm:spPr/>
      <dgm:t>
        <a:bodyPr/>
        <a:lstStyle/>
        <a:p>
          <a:pPr>
            <a:lnSpc>
              <a:spcPct val="100000"/>
            </a:lnSpc>
          </a:pPr>
          <a:endParaRPr lang="zh-TW" altLang="en-US" sz="1600" b="1"/>
        </a:p>
      </dgm:t>
    </dgm:pt>
    <dgm:pt modelId="{187DB0D7-652C-442D-8875-7DA1B43299B5}">
      <dgm:prSet phldrT="[文字]" custT="1"/>
      <dgm:spPr/>
      <dgm:t>
        <a:bodyPr/>
        <a:lstStyle/>
        <a:p>
          <a:pPr>
            <a:lnSpc>
              <a:spcPts val="2500"/>
            </a:lnSpc>
          </a:pPr>
          <a:r>
            <a:rPr lang="zh-TW" altLang="en-US" sz="1800" b="1" dirty="0" smtClean="0">
              <a:latin typeface="微軟正黑體" panose="020B0604030504040204" pitchFamily="34" charset="-120"/>
              <a:ea typeface="微軟正黑體" panose="020B0604030504040204" pitchFamily="34" charset="-120"/>
            </a:rPr>
            <a:t>安全工程師</a:t>
          </a:r>
          <a:endParaRPr lang="zh-TW" altLang="en-US" sz="1800" b="1" dirty="0">
            <a:latin typeface="微軟正黑體" panose="020B0604030504040204" pitchFamily="34" charset="-120"/>
            <a:ea typeface="微軟正黑體" panose="020B0604030504040204" pitchFamily="34" charset="-120"/>
          </a:endParaRPr>
        </a:p>
      </dgm:t>
    </dgm:pt>
    <dgm:pt modelId="{ADC94035-F8F7-4533-9BDF-EE66AFAC892E}" type="parTrans" cxnId="{6F3C13D5-B4F2-4EF6-BEBF-376691A0AD6E}">
      <dgm:prSet/>
      <dgm:spPr/>
      <dgm:t>
        <a:bodyPr/>
        <a:lstStyle/>
        <a:p>
          <a:pPr>
            <a:lnSpc>
              <a:spcPct val="100000"/>
            </a:lnSpc>
          </a:pPr>
          <a:endParaRPr lang="zh-TW" altLang="en-US" sz="1600" b="1"/>
        </a:p>
      </dgm:t>
    </dgm:pt>
    <dgm:pt modelId="{3B4000F3-37BC-42DA-B89C-6F8E087FD62E}" type="sibTrans" cxnId="{6F3C13D5-B4F2-4EF6-BEBF-376691A0AD6E}">
      <dgm:prSet/>
      <dgm:spPr/>
      <dgm:t>
        <a:bodyPr/>
        <a:lstStyle/>
        <a:p>
          <a:pPr>
            <a:lnSpc>
              <a:spcPct val="100000"/>
            </a:lnSpc>
          </a:pPr>
          <a:endParaRPr lang="zh-TW" altLang="en-US" sz="1600" b="1"/>
        </a:p>
      </dgm:t>
    </dgm:pt>
    <dgm:pt modelId="{378893B7-451D-4F94-B514-B6DC16BA22E2}">
      <dgm:prSet phldrT="[文字]" custT="1"/>
      <dgm:spPr/>
      <dgm:t>
        <a:bodyPr/>
        <a:lstStyle/>
        <a:p>
          <a:pPr>
            <a:lnSpc>
              <a:spcPct val="100000"/>
            </a:lnSpc>
          </a:pPr>
          <a:r>
            <a:rPr lang="zh-TW" altLang="en-US" sz="3200" b="1" dirty="0" smtClean="0">
              <a:latin typeface="微軟正黑體" panose="020B0604030504040204" pitchFamily="34" charset="-120"/>
              <a:ea typeface="微軟正黑體" panose="020B0604030504040204" pitchFamily="34" charset="-120"/>
            </a:rPr>
            <a:t>衛生領域</a:t>
          </a:r>
          <a:endParaRPr lang="zh-TW" altLang="en-US" sz="3200" b="1" dirty="0">
            <a:latin typeface="微軟正黑體" panose="020B0604030504040204" pitchFamily="34" charset="-120"/>
            <a:ea typeface="微軟正黑體" panose="020B0604030504040204" pitchFamily="34" charset="-120"/>
          </a:endParaRPr>
        </a:p>
      </dgm:t>
    </dgm:pt>
    <dgm:pt modelId="{716286F5-A099-41B9-A03C-73CC2102DC4C}" type="parTrans" cxnId="{3BE06E7D-4013-48A1-B79B-67B9C7114B2F}">
      <dgm:prSet/>
      <dgm:spPr/>
      <dgm:t>
        <a:bodyPr/>
        <a:lstStyle/>
        <a:p>
          <a:pPr>
            <a:lnSpc>
              <a:spcPct val="100000"/>
            </a:lnSpc>
          </a:pPr>
          <a:endParaRPr lang="zh-TW" altLang="en-US" sz="1600" b="1"/>
        </a:p>
      </dgm:t>
    </dgm:pt>
    <dgm:pt modelId="{76D0D2BB-6E57-486D-8C94-7F8311003DF1}" type="sibTrans" cxnId="{3BE06E7D-4013-48A1-B79B-67B9C7114B2F}">
      <dgm:prSet/>
      <dgm:spPr/>
      <dgm:t>
        <a:bodyPr/>
        <a:lstStyle/>
        <a:p>
          <a:pPr>
            <a:lnSpc>
              <a:spcPct val="100000"/>
            </a:lnSpc>
          </a:pPr>
          <a:endParaRPr lang="zh-TW" altLang="en-US" sz="1600" b="1"/>
        </a:p>
      </dgm:t>
    </dgm:pt>
    <dgm:pt modelId="{D92748CB-E7DC-4A19-AB54-00357C8493E8}">
      <dgm:prSet phldrT="[文字]" custT="1"/>
      <dgm:spPr/>
      <dgm:t>
        <a:bodyPr/>
        <a:lstStyle/>
        <a:p>
          <a:pPr>
            <a:lnSpc>
              <a:spcPct val="100000"/>
            </a:lnSpc>
          </a:pPr>
          <a:r>
            <a:rPr lang="zh-TW" sz="1800" b="1" dirty="0" smtClean="0">
              <a:latin typeface="微軟正黑體" panose="020B0604030504040204" pitchFamily="34" charset="-120"/>
              <a:ea typeface="微軟正黑體" panose="020B0604030504040204" pitchFamily="34" charset="-120"/>
            </a:rPr>
            <a:t>環採</a:t>
          </a:r>
          <a:r>
            <a:rPr lang="en-US" sz="1800" b="1" dirty="0" smtClean="0">
              <a:latin typeface="微軟正黑體" panose="020B0604030504040204" pitchFamily="34" charset="-120"/>
              <a:ea typeface="微軟正黑體" panose="020B0604030504040204" pitchFamily="34" charset="-120"/>
            </a:rPr>
            <a:t>/</a:t>
          </a:r>
          <a:r>
            <a:rPr lang="zh-TW" sz="1800" b="1" dirty="0" smtClean="0">
              <a:latin typeface="微軟正黑體" panose="020B0604030504040204" pitchFamily="34" charset="-120"/>
              <a:ea typeface="微軟正黑體" panose="020B0604030504040204" pitchFamily="34" charset="-120"/>
            </a:rPr>
            <a:t>環檢工程師</a:t>
          </a:r>
          <a:endParaRPr lang="zh-TW" altLang="en-US" sz="1800" b="1" dirty="0">
            <a:latin typeface="微軟正黑體" panose="020B0604030504040204" pitchFamily="34" charset="-120"/>
            <a:ea typeface="微軟正黑體" panose="020B0604030504040204" pitchFamily="34" charset="-120"/>
          </a:endParaRPr>
        </a:p>
      </dgm:t>
    </dgm:pt>
    <dgm:pt modelId="{50DD37BA-8A22-455A-9AF6-681D7260D360}" type="parTrans" cxnId="{7544D984-5473-47DE-86CC-C9FA575F1585}">
      <dgm:prSet/>
      <dgm:spPr/>
      <dgm:t>
        <a:bodyPr/>
        <a:lstStyle/>
        <a:p>
          <a:pPr>
            <a:lnSpc>
              <a:spcPct val="100000"/>
            </a:lnSpc>
          </a:pPr>
          <a:endParaRPr lang="zh-TW" altLang="en-US" sz="1600" b="1"/>
        </a:p>
      </dgm:t>
    </dgm:pt>
    <dgm:pt modelId="{740739A0-1C35-4B43-9978-C6A0B565967A}" type="sibTrans" cxnId="{7544D984-5473-47DE-86CC-C9FA575F1585}">
      <dgm:prSet/>
      <dgm:spPr/>
      <dgm:t>
        <a:bodyPr/>
        <a:lstStyle/>
        <a:p>
          <a:pPr>
            <a:lnSpc>
              <a:spcPct val="100000"/>
            </a:lnSpc>
          </a:pPr>
          <a:endParaRPr lang="zh-TW" altLang="en-US" sz="1600" b="1"/>
        </a:p>
      </dgm:t>
    </dgm:pt>
    <dgm:pt modelId="{B27D5119-BE0F-4D0F-80E9-C01F6106362A}">
      <dgm:prSet phldrT="[文字]" custT="1"/>
      <dgm:spPr/>
      <dgm:t>
        <a:bodyPr/>
        <a:lstStyle/>
        <a:p>
          <a:pPr>
            <a:lnSpc>
              <a:spcPct val="100000"/>
            </a:lnSpc>
          </a:pPr>
          <a:r>
            <a:rPr lang="zh-TW" altLang="en-US" sz="1800" b="1" dirty="0" smtClean="0">
              <a:latin typeface="微軟正黑體" panose="020B0604030504040204" pitchFamily="34" charset="-120"/>
              <a:ea typeface="微軟正黑體" panose="020B0604030504040204" pitchFamily="34" charset="-120"/>
            </a:rPr>
            <a:t>生物技術工程師</a:t>
          </a:r>
          <a:endParaRPr lang="zh-TW" altLang="en-US" sz="1800" b="1" dirty="0">
            <a:latin typeface="微軟正黑體" panose="020B0604030504040204" pitchFamily="34" charset="-120"/>
            <a:ea typeface="微軟正黑體" panose="020B0604030504040204" pitchFamily="34" charset="-120"/>
          </a:endParaRPr>
        </a:p>
      </dgm:t>
    </dgm:pt>
    <dgm:pt modelId="{99C8C1E2-2B65-4DBC-9C74-25710703127B}" type="parTrans" cxnId="{B00DDDC9-45BB-4233-BC34-29FBA0917318}">
      <dgm:prSet/>
      <dgm:spPr/>
      <dgm:t>
        <a:bodyPr/>
        <a:lstStyle/>
        <a:p>
          <a:pPr>
            <a:lnSpc>
              <a:spcPct val="100000"/>
            </a:lnSpc>
          </a:pPr>
          <a:endParaRPr lang="zh-TW" altLang="en-US" sz="1600" b="1"/>
        </a:p>
      </dgm:t>
    </dgm:pt>
    <dgm:pt modelId="{C7CAFBED-0CC5-4E1D-A867-C7CFD996D006}" type="sibTrans" cxnId="{B00DDDC9-45BB-4233-BC34-29FBA0917318}">
      <dgm:prSet/>
      <dgm:spPr/>
      <dgm:t>
        <a:bodyPr/>
        <a:lstStyle/>
        <a:p>
          <a:pPr>
            <a:lnSpc>
              <a:spcPct val="100000"/>
            </a:lnSpc>
          </a:pPr>
          <a:endParaRPr lang="zh-TW" altLang="en-US" sz="1600" b="1"/>
        </a:p>
      </dgm:t>
    </dgm:pt>
    <dgm:pt modelId="{6002A6D1-7591-442B-AF76-BCD5FAF40D61}">
      <dgm:prSet phldrT="[文字]" custT="1"/>
      <dgm:spPr/>
      <dgm:t>
        <a:bodyPr/>
        <a:lstStyle/>
        <a:p>
          <a:pPr>
            <a:lnSpc>
              <a:spcPct val="100000"/>
            </a:lnSpc>
          </a:pPr>
          <a:r>
            <a:rPr lang="zh-TW" altLang="en-US" sz="1800" b="1" dirty="0" smtClean="0">
              <a:latin typeface="微軟正黑體" panose="020B0604030504040204" pitchFamily="34" charset="-120"/>
              <a:ea typeface="微軟正黑體" panose="020B0604030504040204" pitchFamily="34" charset="-120"/>
            </a:rPr>
            <a:t>環保技術人員</a:t>
          </a:r>
          <a:endParaRPr lang="zh-TW" altLang="en-US" sz="1800" b="1" dirty="0">
            <a:latin typeface="微軟正黑體" panose="020B0604030504040204" pitchFamily="34" charset="-120"/>
            <a:ea typeface="微軟正黑體" panose="020B0604030504040204" pitchFamily="34" charset="-120"/>
          </a:endParaRPr>
        </a:p>
      </dgm:t>
    </dgm:pt>
    <dgm:pt modelId="{C5527FE2-D703-4464-8BDD-1DF0B235D1B9}" type="parTrans" cxnId="{529D4008-14F0-4C9E-B120-61DB9744E9B9}">
      <dgm:prSet/>
      <dgm:spPr/>
      <dgm:t>
        <a:bodyPr/>
        <a:lstStyle/>
        <a:p>
          <a:pPr>
            <a:lnSpc>
              <a:spcPct val="100000"/>
            </a:lnSpc>
          </a:pPr>
          <a:endParaRPr lang="zh-TW" altLang="en-US" sz="1600" b="1"/>
        </a:p>
      </dgm:t>
    </dgm:pt>
    <dgm:pt modelId="{A02D33EA-DABB-4F1B-862C-E844B8C70F13}" type="sibTrans" cxnId="{529D4008-14F0-4C9E-B120-61DB9744E9B9}">
      <dgm:prSet/>
      <dgm:spPr/>
      <dgm:t>
        <a:bodyPr/>
        <a:lstStyle/>
        <a:p>
          <a:pPr>
            <a:lnSpc>
              <a:spcPct val="100000"/>
            </a:lnSpc>
          </a:pPr>
          <a:endParaRPr lang="zh-TW" altLang="en-US" sz="1600" b="1"/>
        </a:p>
      </dgm:t>
    </dgm:pt>
    <dgm:pt modelId="{369ECD7B-AE75-42BC-A6F8-7B60FF0EBBBF}">
      <dgm:prSet phldrT="[文字]" custT="1"/>
      <dgm:spPr/>
      <dgm:t>
        <a:bodyPr/>
        <a:lstStyle/>
        <a:p>
          <a:pPr>
            <a:lnSpc>
              <a:spcPct val="100000"/>
            </a:lnSpc>
          </a:pPr>
          <a:r>
            <a:rPr lang="zh-TW" altLang="en-US" sz="1800" b="1" dirty="0" smtClean="0">
              <a:latin typeface="微軟正黑體" panose="020B0604030504040204" pitchFamily="34" charset="-120"/>
              <a:ea typeface="微軟正黑體" panose="020B0604030504040204" pitchFamily="34" charset="-120"/>
            </a:rPr>
            <a:t>環境技術研究員</a:t>
          </a:r>
          <a:endParaRPr lang="zh-TW" altLang="en-US" sz="1800" b="1" dirty="0">
            <a:latin typeface="微軟正黑體" panose="020B0604030504040204" pitchFamily="34" charset="-120"/>
            <a:ea typeface="微軟正黑體" panose="020B0604030504040204" pitchFamily="34" charset="-120"/>
          </a:endParaRPr>
        </a:p>
      </dgm:t>
    </dgm:pt>
    <dgm:pt modelId="{21DD8E9B-985D-4095-A982-67DB5C3027B3}" type="parTrans" cxnId="{ED6C0837-3572-4CA8-B1F4-A2A06672FACF}">
      <dgm:prSet/>
      <dgm:spPr/>
      <dgm:t>
        <a:bodyPr/>
        <a:lstStyle/>
        <a:p>
          <a:pPr>
            <a:lnSpc>
              <a:spcPct val="100000"/>
            </a:lnSpc>
          </a:pPr>
          <a:endParaRPr lang="zh-TW" altLang="en-US" sz="1600" b="1"/>
        </a:p>
      </dgm:t>
    </dgm:pt>
    <dgm:pt modelId="{39455176-9449-4304-A972-12CFBBC56B27}" type="sibTrans" cxnId="{ED6C0837-3572-4CA8-B1F4-A2A06672FACF}">
      <dgm:prSet/>
      <dgm:spPr/>
      <dgm:t>
        <a:bodyPr/>
        <a:lstStyle/>
        <a:p>
          <a:pPr>
            <a:lnSpc>
              <a:spcPct val="100000"/>
            </a:lnSpc>
          </a:pPr>
          <a:endParaRPr lang="zh-TW" altLang="en-US" sz="1600" b="1"/>
        </a:p>
      </dgm:t>
    </dgm:pt>
    <dgm:pt modelId="{B42FBF4B-3AB8-4CED-9CCE-4834FF117047}">
      <dgm:prSet phldrT="[文字]" custT="1"/>
      <dgm:spPr/>
      <dgm:t>
        <a:bodyPr/>
        <a:lstStyle/>
        <a:p>
          <a:pPr>
            <a:lnSpc>
              <a:spcPts val="2500"/>
            </a:lnSpc>
          </a:pPr>
          <a:r>
            <a:rPr lang="zh-TW" altLang="en-US" sz="1800" b="1" dirty="0" smtClean="0">
              <a:latin typeface="微軟正黑體" panose="020B0604030504040204" pitchFamily="34" charset="-120"/>
              <a:ea typeface="微軟正黑體" panose="020B0604030504040204" pitchFamily="34" charset="-120"/>
            </a:rPr>
            <a:t>研發工程師、研究人員</a:t>
          </a:r>
          <a:endParaRPr lang="zh-TW" altLang="en-US" sz="1800" b="1" dirty="0">
            <a:latin typeface="微軟正黑體" panose="020B0604030504040204" pitchFamily="34" charset="-120"/>
            <a:ea typeface="微軟正黑體" panose="020B0604030504040204" pitchFamily="34" charset="-120"/>
          </a:endParaRPr>
        </a:p>
      </dgm:t>
    </dgm:pt>
    <dgm:pt modelId="{9983876B-E623-4281-8676-D9972709726D}" type="parTrans" cxnId="{4DEABCBA-1E14-40B2-9F4D-61D15BC2C1EC}">
      <dgm:prSet/>
      <dgm:spPr/>
      <dgm:t>
        <a:bodyPr/>
        <a:lstStyle/>
        <a:p>
          <a:pPr>
            <a:lnSpc>
              <a:spcPct val="100000"/>
            </a:lnSpc>
          </a:pPr>
          <a:endParaRPr lang="zh-TW" altLang="en-US" sz="1600" b="1"/>
        </a:p>
      </dgm:t>
    </dgm:pt>
    <dgm:pt modelId="{29FFF87F-A986-47C1-A05B-B64BB1ED250E}" type="sibTrans" cxnId="{4DEABCBA-1E14-40B2-9F4D-61D15BC2C1EC}">
      <dgm:prSet/>
      <dgm:spPr/>
      <dgm:t>
        <a:bodyPr/>
        <a:lstStyle/>
        <a:p>
          <a:pPr>
            <a:lnSpc>
              <a:spcPct val="100000"/>
            </a:lnSpc>
          </a:pPr>
          <a:endParaRPr lang="zh-TW" altLang="en-US" sz="1600" b="1"/>
        </a:p>
      </dgm:t>
    </dgm:pt>
    <dgm:pt modelId="{4FA22FD9-849E-4077-98B8-783B8CF7F9D1}">
      <dgm:prSet phldrT="[文字]" custT="1"/>
      <dgm:spPr/>
      <dgm:t>
        <a:bodyPr/>
        <a:lstStyle/>
        <a:p>
          <a:pPr>
            <a:lnSpc>
              <a:spcPts val="2500"/>
            </a:lnSpc>
          </a:pPr>
          <a:r>
            <a:rPr lang="zh-TW" altLang="en-US" sz="1800" b="1" dirty="0" smtClean="0">
              <a:latin typeface="微軟正黑體" panose="020B0604030504040204" pitchFamily="34" charset="-120"/>
              <a:ea typeface="微軟正黑體" panose="020B0604030504040204" pitchFamily="34" charset="-120"/>
            </a:rPr>
            <a:t>消防工程師</a:t>
          </a:r>
          <a:endParaRPr lang="zh-TW" altLang="en-US" sz="1800" b="1" dirty="0">
            <a:latin typeface="微軟正黑體" panose="020B0604030504040204" pitchFamily="34" charset="-120"/>
            <a:ea typeface="微軟正黑體" panose="020B0604030504040204" pitchFamily="34" charset="-120"/>
          </a:endParaRPr>
        </a:p>
      </dgm:t>
    </dgm:pt>
    <dgm:pt modelId="{A138CAEE-C960-4D25-9F42-AD0B296FFF3C}" type="parTrans" cxnId="{408733CE-7C4E-45FC-8993-F54058281649}">
      <dgm:prSet/>
      <dgm:spPr/>
      <dgm:t>
        <a:bodyPr/>
        <a:lstStyle/>
        <a:p>
          <a:pPr>
            <a:lnSpc>
              <a:spcPct val="100000"/>
            </a:lnSpc>
          </a:pPr>
          <a:endParaRPr lang="zh-TW" altLang="en-US" sz="1600" b="1"/>
        </a:p>
      </dgm:t>
    </dgm:pt>
    <dgm:pt modelId="{167EBE9F-5491-46BC-A6FD-38FD28328E20}" type="sibTrans" cxnId="{408733CE-7C4E-45FC-8993-F54058281649}">
      <dgm:prSet/>
      <dgm:spPr/>
      <dgm:t>
        <a:bodyPr/>
        <a:lstStyle/>
        <a:p>
          <a:pPr>
            <a:lnSpc>
              <a:spcPct val="100000"/>
            </a:lnSpc>
          </a:pPr>
          <a:endParaRPr lang="zh-TW" altLang="en-US" sz="1600" b="1"/>
        </a:p>
      </dgm:t>
    </dgm:pt>
    <dgm:pt modelId="{2862CCD4-9548-4E69-93A8-F3A238C8CE33}">
      <dgm:prSet phldrT="[文字]" custT="1"/>
      <dgm:spPr/>
      <dgm:t>
        <a:bodyPr/>
        <a:lstStyle/>
        <a:p>
          <a:pPr>
            <a:lnSpc>
              <a:spcPts val="2500"/>
            </a:lnSpc>
          </a:pPr>
          <a:r>
            <a:rPr lang="zh-TW" altLang="en-US" sz="1800" b="1" dirty="0" smtClean="0">
              <a:latin typeface="微軟正黑體" panose="020B0604030504040204" pitchFamily="34" charset="-120"/>
              <a:ea typeface="微軟正黑體" panose="020B0604030504040204" pitchFamily="34" charset="-120"/>
            </a:rPr>
            <a:t>廠務工程師</a:t>
          </a:r>
          <a:endParaRPr lang="zh-TW" altLang="en-US" sz="1800" b="1" dirty="0">
            <a:latin typeface="微軟正黑體" panose="020B0604030504040204" pitchFamily="34" charset="-120"/>
            <a:ea typeface="微軟正黑體" panose="020B0604030504040204" pitchFamily="34" charset="-120"/>
          </a:endParaRPr>
        </a:p>
      </dgm:t>
    </dgm:pt>
    <dgm:pt modelId="{FE2C6406-AD44-4134-825E-13B15157A211}" type="parTrans" cxnId="{084464D2-F84A-4793-A190-B996643039AE}">
      <dgm:prSet/>
      <dgm:spPr/>
      <dgm:t>
        <a:bodyPr/>
        <a:lstStyle/>
        <a:p>
          <a:pPr>
            <a:lnSpc>
              <a:spcPct val="100000"/>
            </a:lnSpc>
          </a:pPr>
          <a:endParaRPr lang="zh-TW" altLang="en-US" sz="1600" b="1"/>
        </a:p>
      </dgm:t>
    </dgm:pt>
    <dgm:pt modelId="{485BD869-46C7-4451-9F8B-ED157D50285A}" type="sibTrans" cxnId="{084464D2-F84A-4793-A190-B996643039AE}">
      <dgm:prSet/>
      <dgm:spPr/>
      <dgm:t>
        <a:bodyPr/>
        <a:lstStyle/>
        <a:p>
          <a:pPr>
            <a:lnSpc>
              <a:spcPct val="100000"/>
            </a:lnSpc>
          </a:pPr>
          <a:endParaRPr lang="zh-TW" altLang="en-US" sz="1600" b="1"/>
        </a:p>
      </dgm:t>
    </dgm:pt>
    <dgm:pt modelId="{E1492A79-2436-47E8-A12E-62DA72B83AD1}">
      <dgm:prSet phldrT="[文字]" custT="1"/>
      <dgm:spPr/>
      <dgm:t>
        <a:bodyPr/>
        <a:lstStyle/>
        <a:p>
          <a:pPr>
            <a:lnSpc>
              <a:spcPts val="2500"/>
            </a:lnSpc>
          </a:pPr>
          <a:r>
            <a:rPr lang="zh-TW" altLang="en-US" sz="1800" b="1" dirty="0" smtClean="0">
              <a:latin typeface="微軟正黑體" panose="020B0604030504040204" pitchFamily="34" charset="-120"/>
              <a:ea typeface="微軟正黑體" panose="020B0604030504040204" pitchFamily="34" charset="-120"/>
            </a:rPr>
            <a:t>安全顧問、認證工程師</a:t>
          </a:r>
          <a:endParaRPr lang="zh-TW" altLang="en-US" sz="1800" b="1" dirty="0">
            <a:latin typeface="微軟正黑體" panose="020B0604030504040204" pitchFamily="34" charset="-120"/>
            <a:ea typeface="微軟正黑體" panose="020B0604030504040204" pitchFamily="34" charset="-120"/>
          </a:endParaRPr>
        </a:p>
      </dgm:t>
    </dgm:pt>
    <dgm:pt modelId="{CC34CB63-A1C2-4E71-8CCE-CC1784BEB440}" type="parTrans" cxnId="{1C291617-62BF-4B4D-950E-8CC9805F0A87}">
      <dgm:prSet/>
      <dgm:spPr/>
      <dgm:t>
        <a:bodyPr/>
        <a:lstStyle/>
        <a:p>
          <a:pPr>
            <a:lnSpc>
              <a:spcPct val="100000"/>
            </a:lnSpc>
          </a:pPr>
          <a:endParaRPr lang="zh-TW" altLang="en-US" sz="1600" b="1"/>
        </a:p>
      </dgm:t>
    </dgm:pt>
    <dgm:pt modelId="{7EE8D0ED-D123-4E06-A3E5-131466A911E7}" type="sibTrans" cxnId="{1C291617-62BF-4B4D-950E-8CC9805F0A87}">
      <dgm:prSet/>
      <dgm:spPr/>
      <dgm:t>
        <a:bodyPr/>
        <a:lstStyle/>
        <a:p>
          <a:pPr>
            <a:lnSpc>
              <a:spcPct val="100000"/>
            </a:lnSpc>
          </a:pPr>
          <a:endParaRPr lang="zh-TW" altLang="en-US" sz="1600" b="1"/>
        </a:p>
      </dgm:t>
    </dgm:pt>
    <dgm:pt modelId="{8F892237-D2E2-462D-864D-B34F47C3C502}">
      <dgm:prSet phldrT="[文字]" custT="1"/>
      <dgm:spPr/>
      <dgm:t>
        <a:bodyPr/>
        <a:lstStyle/>
        <a:p>
          <a:pPr>
            <a:lnSpc>
              <a:spcPts val="2500"/>
            </a:lnSpc>
          </a:pPr>
          <a:r>
            <a:rPr lang="zh-TW" altLang="en-US" sz="1800" b="1" dirty="0" smtClean="0">
              <a:latin typeface="微軟正黑體" panose="020B0604030504040204" pitchFamily="34" charset="-120"/>
              <a:ea typeface="微軟正黑體" panose="020B0604030504040204" pitchFamily="34" charset="-120"/>
            </a:rPr>
            <a:t>設備維護工程師</a:t>
          </a:r>
          <a:endParaRPr lang="zh-TW" altLang="en-US" sz="1800" b="1" dirty="0">
            <a:latin typeface="微軟正黑體" panose="020B0604030504040204" pitchFamily="34" charset="-120"/>
            <a:ea typeface="微軟正黑體" panose="020B0604030504040204" pitchFamily="34" charset="-120"/>
          </a:endParaRPr>
        </a:p>
      </dgm:t>
    </dgm:pt>
    <dgm:pt modelId="{A8D9D7D7-01CE-4E3A-9A26-B054D2D19515}" type="parTrans" cxnId="{109D126D-40C7-43BA-BA66-6C5768B65866}">
      <dgm:prSet/>
      <dgm:spPr/>
      <dgm:t>
        <a:bodyPr/>
        <a:lstStyle/>
        <a:p>
          <a:pPr>
            <a:lnSpc>
              <a:spcPct val="100000"/>
            </a:lnSpc>
          </a:pPr>
          <a:endParaRPr lang="zh-TW" altLang="en-US" sz="1600" b="1"/>
        </a:p>
      </dgm:t>
    </dgm:pt>
    <dgm:pt modelId="{67D2469A-58A1-4A78-9D31-20EAFD243425}" type="sibTrans" cxnId="{109D126D-40C7-43BA-BA66-6C5768B65866}">
      <dgm:prSet/>
      <dgm:spPr/>
      <dgm:t>
        <a:bodyPr/>
        <a:lstStyle/>
        <a:p>
          <a:pPr>
            <a:lnSpc>
              <a:spcPct val="100000"/>
            </a:lnSpc>
          </a:pPr>
          <a:endParaRPr lang="zh-TW" altLang="en-US" sz="1600" b="1"/>
        </a:p>
      </dgm:t>
    </dgm:pt>
    <dgm:pt modelId="{DE7EE7D5-E2B6-47CB-ADF1-F78E33D58F82}">
      <dgm:prSet phldrT="[文字]" custT="1"/>
      <dgm:spPr/>
      <dgm:t>
        <a:bodyPr/>
        <a:lstStyle/>
        <a:p>
          <a:pPr>
            <a:lnSpc>
              <a:spcPts val="2500"/>
            </a:lnSpc>
          </a:pPr>
          <a:r>
            <a:rPr lang="zh-TW" altLang="en-US" sz="1800" b="1" dirty="0" smtClean="0">
              <a:latin typeface="微軟正黑體" panose="020B0604030504040204" pitchFamily="34" charset="-120"/>
              <a:ea typeface="微軟正黑體" panose="020B0604030504040204" pitchFamily="34" charset="-120"/>
            </a:rPr>
            <a:t>勞安檢查員</a:t>
          </a:r>
          <a:endParaRPr lang="zh-TW" altLang="en-US" sz="1800" b="1" dirty="0">
            <a:latin typeface="微軟正黑體" panose="020B0604030504040204" pitchFamily="34" charset="-120"/>
            <a:ea typeface="微軟正黑體" panose="020B0604030504040204" pitchFamily="34" charset="-120"/>
          </a:endParaRPr>
        </a:p>
      </dgm:t>
    </dgm:pt>
    <dgm:pt modelId="{9ADA34C8-F1E6-4927-8B3E-00859A162415}" type="parTrans" cxnId="{B431C5FF-158D-4275-A2FC-68BB068C7859}">
      <dgm:prSet/>
      <dgm:spPr/>
      <dgm:t>
        <a:bodyPr/>
        <a:lstStyle/>
        <a:p>
          <a:pPr>
            <a:lnSpc>
              <a:spcPct val="100000"/>
            </a:lnSpc>
          </a:pPr>
          <a:endParaRPr lang="zh-TW" altLang="en-US" sz="1600" b="1"/>
        </a:p>
      </dgm:t>
    </dgm:pt>
    <dgm:pt modelId="{F4C68D6F-B291-4FA3-A930-50B4B8BD7E5D}" type="sibTrans" cxnId="{B431C5FF-158D-4275-A2FC-68BB068C7859}">
      <dgm:prSet/>
      <dgm:spPr/>
      <dgm:t>
        <a:bodyPr/>
        <a:lstStyle/>
        <a:p>
          <a:pPr>
            <a:lnSpc>
              <a:spcPct val="100000"/>
            </a:lnSpc>
          </a:pPr>
          <a:endParaRPr lang="zh-TW" altLang="en-US" sz="1600" b="1"/>
        </a:p>
      </dgm:t>
    </dgm:pt>
    <dgm:pt modelId="{932D17F3-6DE3-478D-9942-C723718A76AF}">
      <dgm:prSet phldrT="[文字]" custT="1"/>
      <dgm:spPr/>
      <dgm:t>
        <a:bodyPr/>
        <a:lstStyle/>
        <a:p>
          <a:pPr>
            <a:lnSpc>
              <a:spcPts val="2100"/>
            </a:lnSpc>
          </a:pPr>
          <a:r>
            <a:rPr lang="zh-TW" altLang="en-US" sz="1800" b="1" dirty="0" smtClean="0">
              <a:latin typeface="微軟正黑體" panose="020B0604030504040204" pitchFamily="34" charset="-120"/>
              <a:ea typeface="微軟正黑體" panose="020B0604030504040204" pitchFamily="34" charset="-120"/>
            </a:rPr>
            <a:t>勞工衛生管理師、工礦衛生技師</a:t>
          </a:r>
          <a:endParaRPr lang="zh-TW" altLang="en-US" sz="1800" b="1" dirty="0">
            <a:latin typeface="微軟正黑體" panose="020B0604030504040204" pitchFamily="34" charset="-120"/>
            <a:ea typeface="微軟正黑體" panose="020B0604030504040204" pitchFamily="34" charset="-120"/>
          </a:endParaRPr>
        </a:p>
      </dgm:t>
    </dgm:pt>
    <dgm:pt modelId="{00229BC0-494F-4E38-A421-F4D2AB8EF9E5}" type="parTrans" cxnId="{78C63FEE-8208-47B8-B41B-614B91BDC6FC}">
      <dgm:prSet/>
      <dgm:spPr/>
      <dgm:t>
        <a:bodyPr/>
        <a:lstStyle/>
        <a:p>
          <a:pPr>
            <a:lnSpc>
              <a:spcPct val="100000"/>
            </a:lnSpc>
          </a:pPr>
          <a:endParaRPr lang="zh-TW" altLang="en-US" sz="1600" b="1"/>
        </a:p>
      </dgm:t>
    </dgm:pt>
    <dgm:pt modelId="{23F7D74E-C615-4736-9B94-9E065C7E6508}" type="sibTrans" cxnId="{78C63FEE-8208-47B8-B41B-614B91BDC6FC}">
      <dgm:prSet/>
      <dgm:spPr/>
      <dgm:t>
        <a:bodyPr/>
        <a:lstStyle/>
        <a:p>
          <a:pPr>
            <a:lnSpc>
              <a:spcPct val="100000"/>
            </a:lnSpc>
          </a:pPr>
          <a:endParaRPr lang="zh-TW" altLang="en-US" sz="1600" b="1"/>
        </a:p>
      </dgm:t>
    </dgm:pt>
    <dgm:pt modelId="{0A2ED443-A74C-4577-8C2C-FBFEA081D1C8}">
      <dgm:prSet phldrT="[文字]" custT="1"/>
      <dgm:spPr/>
      <dgm:t>
        <a:bodyPr/>
        <a:lstStyle/>
        <a:p>
          <a:pPr>
            <a:lnSpc>
              <a:spcPts val="2100"/>
            </a:lnSpc>
          </a:pPr>
          <a:r>
            <a:rPr lang="zh-TW" altLang="en-US" sz="1800" b="1" dirty="0" smtClean="0">
              <a:latin typeface="微軟正黑體" panose="020B0604030504040204" pitchFamily="34" charset="-120"/>
              <a:ea typeface="微軟正黑體" panose="020B0604030504040204" pitchFamily="34" charset="-120"/>
            </a:rPr>
            <a:t>勞動檢查員</a:t>
          </a:r>
          <a:endParaRPr lang="zh-TW" altLang="en-US" sz="1800" b="1" dirty="0">
            <a:latin typeface="微軟正黑體" panose="020B0604030504040204" pitchFamily="34" charset="-120"/>
            <a:ea typeface="微軟正黑體" panose="020B0604030504040204" pitchFamily="34" charset="-120"/>
          </a:endParaRPr>
        </a:p>
      </dgm:t>
    </dgm:pt>
    <dgm:pt modelId="{46BF3F63-B4AE-4FCF-AA45-BA534DAF3A07}" type="parTrans" cxnId="{22F4D56D-C553-45DD-ADF6-6A05C96A06A4}">
      <dgm:prSet/>
      <dgm:spPr/>
      <dgm:t>
        <a:bodyPr/>
        <a:lstStyle/>
        <a:p>
          <a:pPr>
            <a:lnSpc>
              <a:spcPct val="100000"/>
            </a:lnSpc>
          </a:pPr>
          <a:endParaRPr lang="zh-TW" altLang="en-US" sz="1600" b="1"/>
        </a:p>
      </dgm:t>
    </dgm:pt>
    <dgm:pt modelId="{FB1A2A32-F939-46E0-A8A3-F7EDCE45E196}" type="sibTrans" cxnId="{22F4D56D-C553-45DD-ADF6-6A05C96A06A4}">
      <dgm:prSet/>
      <dgm:spPr/>
      <dgm:t>
        <a:bodyPr/>
        <a:lstStyle/>
        <a:p>
          <a:pPr>
            <a:lnSpc>
              <a:spcPct val="100000"/>
            </a:lnSpc>
          </a:pPr>
          <a:endParaRPr lang="zh-TW" altLang="en-US" sz="1600" b="1"/>
        </a:p>
      </dgm:t>
    </dgm:pt>
    <dgm:pt modelId="{AB31EE56-5E01-4EC2-8227-65C1FE0124FF}">
      <dgm:prSet phldrT="[文字]" custT="1"/>
      <dgm:spPr/>
      <dgm:t>
        <a:bodyPr/>
        <a:lstStyle/>
        <a:p>
          <a:pPr>
            <a:lnSpc>
              <a:spcPts val="2100"/>
            </a:lnSpc>
          </a:pPr>
          <a:r>
            <a:rPr lang="zh-TW" altLang="en-US" sz="1800" b="1" dirty="0" smtClean="0">
              <a:latin typeface="微軟正黑體" panose="020B0604030504040204" pitchFamily="34" charset="-120"/>
              <a:ea typeface="微軟正黑體" panose="020B0604030504040204" pitchFamily="34" charset="-120"/>
            </a:rPr>
            <a:t>事業單位環保人員</a:t>
          </a:r>
          <a:endParaRPr lang="zh-TW" altLang="en-US" sz="1800" b="1" dirty="0">
            <a:latin typeface="微軟正黑體" panose="020B0604030504040204" pitchFamily="34" charset="-120"/>
            <a:ea typeface="微軟正黑體" panose="020B0604030504040204" pitchFamily="34" charset="-120"/>
          </a:endParaRPr>
        </a:p>
      </dgm:t>
    </dgm:pt>
    <dgm:pt modelId="{C77D8764-2E07-4FA7-9ADA-06C87F001F07}" type="parTrans" cxnId="{34A1204F-920E-4A1A-938D-19691579AB10}">
      <dgm:prSet/>
      <dgm:spPr/>
      <dgm:t>
        <a:bodyPr/>
        <a:lstStyle/>
        <a:p>
          <a:pPr>
            <a:lnSpc>
              <a:spcPct val="100000"/>
            </a:lnSpc>
          </a:pPr>
          <a:endParaRPr lang="zh-TW" altLang="en-US" sz="1600" b="1"/>
        </a:p>
      </dgm:t>
    </dgm:pt>
    <dgm:pt modelId="{3050394A-F51D-41ED-AA82-395414896F3E}" type="sibTrans" cxnId="{34A1204F-920E-4A1A-938D-19691579AB10}">
      <dgm:prSet/>
      <dgm:spPr/>
      <dgm:t>
        <a:bodyPr/>
        <a:lstStyle/>
        <a:p>
          <a:pPr>
            <a:lnSpc>
              <a:spcPct val="100000"/>
            </a:lnSpc>
          </a:pPr>
          <a:endParaRPr lang="zh-TW" altLang="en-US" sz="1600" b="1"/>
        </a:p>
      </dgm:t>
    </dgm:pt>
    <dgm:pt modelId="{E8A2DDCE-A1F6-4018-A82E-9A294B95A905}">
      <dgm:prSet phldrT="[文字]" custT="1"/>
      <dgm:spPr/>
      <dgm:t>
        <a:bodyPr/>
        <a:lstStyle/>
        <a:p>
          <a:pPr>
            <a:lnSpc>
              <a:spcPts val="2100"/>
            </a:lnSpc>
          </a:pPr>
          <a:r>
            <a:rPr lang="zh-TW" altLang="en-US" sz="1800" b="1" dirty="0" smtClean="0">
              <a:latin typeface="微軟正黑體" panose="020B0604030504040204" pitchFamily="34" charset="-120"/>
              <a:ea typeface="微軟正黑體" panose="020B0604030504040204" pitchFamily="34" charset="-120"/>
            </a:rPr>
            <a:t>環境評估、</a:t>
          </a:r>
          <a:r>
            <a:rPr lang="zh-TW" altLang="en-US" sz="1600" b="1" dirty="0" smtClean="0">
              <a:latin typeface="微軟正黑體" panose="020B0604030504040204" pitchFamily="34" charset="-120"/>
              <a:ea typeface="微軟正黑體" panose="020B0604030504040204" pitchFamily="34" charset="-120"/>
            </a:rPr>
            <a:t>規劃管理人員</a:t>
          </a:r>
          <a:endParaRPr lang="zh-TW" altLang="en-US" sz="1600" b="1" dirty="0">
            <a:latin typeface="微軟正黑體" panose="020B0604030504040204" pitchFamily="34" charset="-120"/>
            <a:ea typeface="微軟正黑體" panose="020B0604030504040204" pitchFamily="34" charset="-120"/>
          </a:endParaRPr>
        </a:p>
      </dgm:t>
    </dgm:pt>
    <dgm:pt modelId="{71DAD9A4-F466-45A5-AC6F-39023343BE4D}" type="parTrans" cxnId="{EB4C4BDB-58B6-445C-AFB9-1C7B4F6F864A}">
      <dgm:prSet/>
      <dgm:spPr/>
      <dgm:t>
        <a:bodyPr/>
        <a:lstStyle/>
        <a:p>
          <a:pPr>
            <a:lnSpc>
              <a:spcPct val="100000"/>
            </a:lnSpc>
          </a:pPr>
          <a:endParaRPr lang="zh-TW" altLang="en-US" sz="1600" b="1"/>
        </a:p>
      </dgm:t>
    </dgm:pt>
    <dgm:pt modelId="{0775F8AB-0CCD-44A4-AFD8-E7D9F194F611}" type="sibTrans" cxnId="{EB4C4BDB-58B6-445C-AFB9-1C7B4F6F864A}">
      <dgm:prSet/>
      <dgm:spPr/>
      <dgm:t>
        <a:bodyPr/>
        <a:lstStyle/>
        <a:p>
          <a:pPr>
            <a:lnSpc>
              <a:spcPct val="100000"/>
            </a:lnSpc>
          </a:pPr>
          <a:endParaRPr lang="zh-TW" altLang="en-US" sz="1600" b="1"/>
        </a:p>
      </dgm:t>
    </dgm:pt>
    <dgm:pt modelId="{6443FB9E-B651-4D42-9881-FAE3171C8BB5}">
      <dgm:prSet phldrT="[文字]" custT="1"/>
      <dgm:spPr/>
      <dgm:t>
        <a:bodyPr/>
        <a:lstStyle/>
        <a:p>
          <a:pPr>
            <a:lnSpc>
              <a:spcPts val="2100"/>
            </a:lnSpc>
          </a:pPr>
          <a:r>
            <a:rPr lang="zh-TW" altLang="en-US" sz="1800" b="1" dirty="0" smtClean="0">
              <a:latin typeface="微軟正黑體" panose="020B0604030504040204" pitchFamily="34" charset="-120"/>
              <a:ea typeface="微軟正黑體" panose="020B0604030504040204" pitchFamily="34" charset="-120"/>
            </a:rPr>
            <a:t>環境檢驗人員</a:t>
          </a:r>
          <a:endParaRPr lang="zh-TW" altLang="en-US" sz="1800" b="1" dirty="0">
            <a:latin typeface="微軟正黑體" panose="020B0604030504040204" pitchFamily="34" charset="-120"/>
            <a:ea typeface="微軟正黑體" panose="020B0604030504040204" pitchFamily="34" charset="-120"/>
          </a:endParaRPr>
        </a:p>
      </dgm:t>
    </dgm:pt>
    <dgm:pt modelId="{3A1380FC-11BB-4C70-BFB2-516CE310CCDA}" type="parTrans" cxnId="{FD62E3C9-BC5C-4FDA-8EC4-CD13198174B7}">
      <dgm:prSet/>
      <dgm:spPr/>
      <dgm:t>
        <a:bodyPr/>
        <a:lstStyle/>
        <a:p>
          <a:pPr>
            <a:lnSpc>
              <a:spcPct val="100000"/>
            </a:lnSpc>
          </a:pPr>
          <a:endParaRPr lang="zh-TW" altLang="en-US" sz="1600" b="1"/>
        </a:p>
      </dgm:t>
    </dgm:pt>
    <dgm:pt modelId="{7BAB77B8-5B06-490E-B232-30C6D6506627}" type="sibTrans" cxnId="{FD62E3C9-BC5C-4FDA-8EC4-CD13198174B7}">
      <dgm:prSet/>
      <dgm:spPr/>
      <dgm:t>
        <a:bodyPr/>
        <a:lstStyle/>
        <a:p>
          <a:pPr>
            <a:lnSpc>
              <a:spcPct val="100000"/>
            </a:lnSpc>
          </a:pPr>
          <a:endParaRPr lang="zh-TW" altLang="en-US" sz="1600" b="1"/>
        </a:p>
      </dgm:t>
    </dgm:pt>
    <dgm:pt modelId="{6828FD44-C344-4348-8386-6A8E8C864344}">
      <dgm:prSet phldrT="[文字]" custT="1"/>
      <dgm:spPr/>
      <dgm:t>
        <a:bodyPr/>
        <a:lstStyle/>
        <a:p>
          <a:pPr>
            <a:lnSpc>
              <a:spcPts val="2100"/>
            </a:lnSpc>
          </a:pPr>
          <a:r>
            <a:rPr lang="zh-TW" altLang="en-US" sz="1800" b="1" dirty="0" smtClean="0">
              <a:latin typeface="微軟正黑體" panose="020B0604030504040204" pitchFamily="34" charset="-120"/>
              <a:ea typeface="微軟正黑體" panose="020B0604030504040204" pitchFamily="34" charset="-120"/>
            </a:rPr>
            <a:t>研究人員</a:t>
          </a:r>
          <a:endParaRPr lang="zh-TW" altLang="en-US" sz="1800" b="1" dirty="0">
            <a:latin typeface="微軟正黑體" panose="020B0604030504040204" pitchFamily="34" charset="-120"/>
            <a:ea typeface="微軟正黑體" panose="020B0604030504040204" pitchFamily="34" charset="-120"/>
          </a:endParaRPr>
        </a:p>
      </dgm:t>
    </dgm:pt>
    <dgm:pt modelId="{27698768-B68C-468E-A8DF-C38CFD93BFBD}" type="parTrans" cxnId="{65DF17D2-98A6-460B-9E64-C69211507BEB}">
      <dgm:prSet/>
      <dgm:spPr/>
      <dgm:t>
        <a:bodyPr/>
        <a:lstStyle/>
        <a:p>
          <a:pPr>
            <a:lnSpc>
              <a:spcPct val="100000"/>
            </a:lnSpc>
          </a:pPr>
          <a:endParaRPr lang="zh-TW" altLang="en-US" sz="1600" b="1"/>
        </a:p>
      </dgm:t>
    </dgm:pt>
    <dgm:pt modelId="{3DBB06A0-08CD-4DA9-A0EC-921D49F16F9D}" type="sibTrans" cxnId="{65DF17D2-98A6-460B-9E64-C69211507BEB}">
      <dgm:prSet/>
      <dgm:spPr/>
      <dgm:t>
        <a:bodyPr/>
        <a:lstStyle/>
        <a:p>
          <a:pPr>
            <a:lnSpc>
              <a:spcPct val="100000"/>
            </a:lnSpc>
          </a:pPr>
          <a:endParaRPr lang="zh-TW" altLang="en-US" sz="1600" b="1"/>
        </a:p>
      </dgm:t>
    </dgm:pt>
    <dgm:pt modelId="{683F8481-0D32-4919-B430-FA6BD4A037C1}" type="pres">
      <dgm:prSet presAssocID="{BFB859DF-3CF3-435C-A6F2-8ECD97D957D7}" presName="Name0" presStyleCnt="0">
        <dgm:presLayoutVars>
          <dgm:dir/>
          <dgm:animLvl val="lvl"/>
          <dgm:resizeHandles val="exact"/>
        </dgm:presLayoutVars>
      </dgm:prSet>
      <dgm:spPr/>
      <dgm:t>
        <a:bodyPr/>
        <a:lstStyle/>
        <a:p>
          <a:endParaRPr lang="zh-TW" altLang="en-US"/>
        </a:p>
      </dgm:t>
    </dgm:pt>
    <dgm:pt modelId="{DF3DA85B-9B29-4F15-8457-98EC7D122BE3}" type="pres">
      <dgm:prSet presAssocID="{3536FA6B-1BF7-4CE8-9B7C-0F6F08BA2CD5}" presName="composite" presStyleCnt="0"/>
      <dgm:spPr/>
      <dgm:t>
        <a:bodyPr/>
        <a:lstStyle/>
        <a:p>
          <a:endParaRPr lang="zh-TW" altLang="en-US"/>
        </a:p>
      </dgm:t>
    </dgm:pt>
    <dgm:pt modelId="{662F8F3E-E44F-46A0-8C3C-C544AAD84D22}" type="pres">
      <dgm:prSet presAssocID="{3536FA6B-1BF7-4CE8-9B7C-0F6F08BA2CD5}" presName="parTx" presStyleLbl="alignNode1" presStyleIdx="0" presStyleCnt="3">
        <dgm:presLayoutVars>
          <dgm:chMax val="0"/>
          <dgm:chPref val="0"/>
          <dgm:bulletEnabled val="1"/>
        </dgm:presLayoutVars>
      </dgm:prSet>
      <dgm:spPr/>
      <dgm:t>
        <a:bodyPr/>
        <a:lstStyle/>
        <a:p>
          <a:endParaRPr lang="zh-TW" altLang="en-US"/>
        </a:p>
      </dgm:t>
    </dgm:pt>
    <dgm:pt modelId="{9DAC946C-D8C5-4CD5-B41E-8E0F25E9BA47}" type="pres">
      <dgm:prSet presAssocID="{3536FA6B-1BF7-4CE8-9B7C-0F6F08BA2CD5}" presName="desTx" presStyleLbl="alignAccFollowNode1" presStyleIdx="0" presStyleCnt="3">
        <dgm:presLayoutVars>
          <dgm:bulletEnabled val="1"/>
        </dgm:presLayoutVars>
      </dgm:prSet>
      <dgm:spPr/>
      <dgm:t>
        <a:bodyPr/>
        <a:lstStyle/>
        <a:p>
          <a:endParaRPr lang="zh-TW" altLang="en-US"/>
        </a:p>
      </dgm:t>
    </dgm:pt>
    <dgm:pt modelId="{F7761A39-3A75-4DF6-A56A-3FD7DFC0281F}" type="pres">
      <dgm:prSet presAssocID="{B2A98E90-39A4-493A-9A7B-FB5C0C0DD854}" presName="space" presStyleCnt="0"/>
      <dgm:spPr/>
      <dgm:t>
        <a:bodyPr/>
        <a:lstStyle/>
        <a:p>
          <a:endParaRPr lang="zh-TW" altLang="en-US"/>
        </a:p>
      </dgm:t>
    </dgm:pt>
    <dgm:pt modelId="{F176B047-1DDF-4EDA-AE75-AF2CA4014643}" type="pres">
      <dgm:prSet presAssocID="{D1B8DEAD-4E99-4481-B752-70AB17E45FDA}" presName="composite" presStyleCnt="0"/>
      <dgm:spPr/>
      <dgm:t>
        <a:bodyPr/>
        <a:lstStyle/>
        <a:p>
          <a:endParaRPr lang="zh-TW" altLang="en-US"/>
        </a:p>
      </dgm:t>
    </dgm:pt>
    <dgm:pt modelId="{EBA18D5A-7946-4BA2-9504-ADDE9B9D1B21}" type="pres">
      <dgm:prSet presAssocID="{D1B8DEAD-4E99-4481-B752-70AB17E45FDA}" presName="parTx" presStyleLbl="alignNode1" presStyleIdx="1" presStyleCnt="3">
        <dgm:presLayoutVars>
          <dgm:chMax val="0"/>
          <dgm:chPref val="0"/>
          <dgm:bulletEnabled val="1"/>
        </dgm:presLayoutVars>
      </dgm:prSet>
      <dgm:spPr/>
      <dgm:t>
        <a:bodyPr/>
        <a:lstStyle/>
        <a:p>
          <a:endParaRPr lang="zh-TW" altLang="en-US"/>
        </a:p>
      </dgm:t>
    </dgm:pt>
    <dgm:pt modelId="{60A8B392-3E52-4388-AE13-FAC01AA640B4}" type="pres">
      <dgm:prSet presAssocID="{D1B8DEAD-4E99-4481-B752-70AB17E45FDA}" presName="desTx" presStyleLbl="alignAccFollowNode1" presStyleIdx="1" presStyleCnt="3">
        <dgm:presLayoutVars>
          <dgm:bulletEnabled val="1"/>
        </dgm:presLayoutVars>
      </dgm:prSet>
      <dgm:spPr/>
      <dgm:t>
        <a:bodyPr/>
        <a:lstStyle/>
        <a:p>
          <a:endParaRPr lang="zh-TW" altLang="en-US"/>
        </a:p>
      </dgm:t>
    </dgm:pt>
    <dgm:pt modelId="{01472E93-5AE7-49FB-A3FD-6ED529521AFF}" type="pres">
      <dgm:prSet presAssocID="{E8423DC9-CE89-464A-B732-CDA469F53507}" presName="space" presStyleCnt="0"/>
      <dgm:spPr/>
      <dgm:t>
        <a:bodyPr/>
        <a:lstStyle/>
        <a:p>
          <a:endParaRPr lang="zh-TW" altLang="en-US"/>
        </a:p>
      </dgm:t>
    </dgm:pt>
    <dgm:pt modelId="{7AF850F9-4B03-46B0-8164-715A56BA06C1}" type="pres">
      <dgm:prSet presAssocID="{378893B7-451D-4F94-B514-B6DC16BA22E2}" presName="composite" presStyleCnt="0"/>
      <dgm:spPr/>
      <dgm:t>
        <a:bodyPr/>
        <a:lstStyle/>
        <a:p>
          <a:endParaRPr lang="zh-TW" altLang="en-US"/>
        </a:p>
      </dgm:t>
    </dgm:pt>
    <dgm:pt modelId="{CC6F69D8-561D-4B31-9B02-23F7A30421FE}" type="pres">
      <dgm:prSet presAssocID="{378893B7-451D-4F94-B514-B6DC16BA22E2}" presName="parTx" presStyleLbl="alignNode1" presStyleIdx="2" presStyleCnt="3" custLinFactNeighborX="3199" custLinFactNeighborY="-1808">
        <dgm:presLayoutVars>
          <dgm:chMax val="0"/>
          <dgm:chPref val="0"/>
          <dgm:bulletEnabled val="1"/>
        </dgm:presLayoutVars>
      </dgm:prSet>
      <dgm:spPr/>
      <dgm:t>
        <a:bodyPr/>
        <a:lstStyle/>
        <a:p>
          <a:endParaRPr lang="zh-TW" altLang="en-US"/>
        </a:p>
      </dgm:t>
    </dgm:pt>
    <dgm:pt modelId="{D00E3C06-27D1-4501-88F3-5FBB1EB45705}" type="pres">
      <dgm:prSet presAssocID="{378893B7-451D-4F94-B514-B6DC16BA22E2}" presName="desTx" presStyleLbl="alignAccFollowNode1" presStyleIdx="2" presStyleCnt="3">
        <dgm:presLayoutVars>
          <dgm:bulletEnabled val="1"/>
        </dgm:presLayoutVars>
      </dgm:prSet>
      <dgm:spPr/>
      <dgm:t>
        <a:bodyPr/>
        <a:lstStyle/>
        <a:p>
          <a:endParaRPr lang="zh-TW" altLang="en-US"/>
        </a:p>
      </dgm:t>
    </dgm:pt>
  </dgm:ptLst>
  <dgm:cxnLst>
    <dgm:cxn modelId="{B00DDDC9-45BB-4233-BC34-29FBA0917318}" srcId="{3536FA6B-1BF7-4CE8-9B7C-0F6F08BA2CD5}" destId="{B27D5119-BE0F-4D0F-80E9-C01F6106362A}" srcOrd="4" destOrd="0" parTransId="{99C8C1E2-2B65-4DBC-9C74-25710703127B}" sibTransId="{C7CAFBED-0CC5-4E1D-A867-C7CFD996D006}"/>
    <dgm:cxn modelId="{B431C5FF-158D-4275-A2FC-68BB068C7859}" srcId="{D1B8DEAD-4E99-4481-B752-70AB17E45FDA}" destId="{DE7EE7D5-E2B6-47CB-ADF1-F78E33D58F82}" srcOrd="8" destOrd="0" parTransId="{9ADA34C8-F1E6-4927-8B3E-00859A162415}" sibTransId="{F4C68D6F-B291-4FA3-A930-50B4B8BD7E5D}"/>
    <dgm:cxn modelId="{9717F86C-C50C-4BF0-B492-B6C13CB1BBF5}" srcId="{BFB859DF-3CF3-435C-A6F2-8ECD97D957D7}" destId="{3536FA6B-1BF7-4CE8-9B7C-0F6F08BA2CD5}" srcOrd="0" destOrd="0" parTransId="{FA0EBC75-B2F1-4366-B426-62B1CAA0E0FA}" sibTransId="{B2A98E90-39A4-493A-9A7B-FB5C0C0DD854}"/>
    <dgm:cxn modelId="{3BE06E7D-4013-48A1-B79B-67B9C7114B2F}" srcId="{BFB859DF-3CF3-435C-A6F2-8ECD97D957D7}" destId="{378893B7-451D-4F94-B514-B6DC16BA22E2}" srcOrd="2" destOrd="0" parTransId="{716286F5-A099-41B9-A03C-73CC2102DC4C}" sibTransId="{76D0D2BB-6E57-486D-8C94-7F8311003DF1}"/>
    <dgm:cxn modelId="{6A8BB971-47C6-4063-BC4A-A900D117F3DC}" type="presOf" srcId="{B27D5119-BE0F-4D0F-80E9-C01F6106362A}" destId="{9DAC946C-D8C5-4CD5-B41E-8E0F25E9BA47}" srcOrd="0" destOrd="4" presId="urn:microsoft.com/office/officeart/2005/8/layout/hList1"/>
    <dgm:cxn modelId="{FD62E3C9-BC5C-4FDA-8EC4-CD13198174B7}" srcId="{378893B7-451D-4F94-B514-B6DC16BA22E2}" destId="{6443FB9E-B651-4D42-9881-FAE3171C8BB5}" srcOrd="4" destOrd="0" parTransId="{3A1380FC-11BB-4C70-BFB2-516CE310CCDA}" sibTransId="{7BAB77B8-5B06-490E-B232-30C6D6506627}"/>
    <dgm:cxn modelId="{109D126D-40C7-43BA-BA66-6C5768B65866}" srcId="{D1B8DEAD-4E99-4481-B752-70AB17E45FDA}" destId="{8F892237-D2E2-462D-864D-B34F47C3C502}" srcOrd="6" destOrd="0" parTransId="{A8D9D7D7-01CE-4E3A-9A26-B054D2D19515}" sibTransId="{67D2469A-58A1-4A78-9D31-20EAFD243425}"/>
    <dgm:cxn modelId="{306F2A80-74EF-46CE-9B23-FD55F2000B4F}" type="presOf" srcId="{3EBFE5CA-6E3E-452E-8CC5-FDF6F20B9418}" destId="{60A8B392-3E52-4388-AE13-FAC01AA640B4}" srcOrd="0" destOrd="0" presId="urn:microsoft.com/office/officeart/2005/8/layout/hList1"/>
    <dgm:cxn modelId="{7D3779AE-9372-4151-8E63-C84B1457F724}" srcId="{D1B8DEAD-4E99-4481-B752-70AB17E45FDA}" destId="{D94DA29C-8B0E-4224-9A31-0364E7607742}" srcOrd="1" destOrd="0" parTransId="{C226923A-41DA-4270-8B92-53ED1E04DAE0}" sibTransId="{7BD25785-BAFD-49A3-B354-4A6DDEDD2FEE}"/>
    <dgm:cxn modelId="{C1B5147E-84EA-4574-947B-B489F6448E51}" type="presOf" srcId="{D92748CB-E7DC-4A19-AB54-00357C8493E8}" destId="{9DAC946C-D8C5-4CD5-B41E-8E0F25E9BA47}" srcOrd="0" destOrd="3" presId="urn:microsoft.com/office/officeart/2005/8/layout/hList1"/>
    <dgm:cxn modelId="{72E4D0AF-2D32-4001-84F5-71E8D18971F5}" type="presOf" srcId="{4A231DC4-B482-4C0B-B2F0-A5A360CD5FFC}" destId="{9DAC946C-D8C5-4CD5-B41E-8E0F25E9BA47}" srcOrd="0" destOrd="1" presId="urn:microsoft.com/office/officeart/2005/8/layout/hList1"/>
    <dgm:cxn modelId="{B63EAA44-4DCD-445C-BD33-6A5C52F36067}" type="presOf" srcId="{369ECD7B-AE75-42BC-A6F8-7B60FF0EBBBF}" destId="{9DAC946C-D8C5-4CD5-B41E-8E0F25E9BA47}" srcOrd="0" destOrd="6" presId="urn:microsoft.com/office/officeart/2005/8/layout/hList1"/>
    <dgm:cxn modelId="{1C291617-62BF-4B4D-950E-8CC9805F0A87}" srcId="{D1B8DEAD-4E99-4481-B752-70AB17E45FDA}" destId="{E1492A79-2436-47E8-A12E-62DA72B83AD1}" srcOrd="7" destOrd="0" parTransId="{CC34CB63-A1C2-4E71-8CCE-CC1784BEB440}" sibTransId="{7EE8D0ED-D123-4E06-A3E5-131466A911E7}"/>
    <dgm:cxn modelId="{4DEABCBA-1E14-40B2-9F4D-61D15BC2C1EC}" srcId="{D1B8DEAD-4E99-4481-B752-70AB17E45FDA}" destId="{B42FBF4B-3AB8-4CED-9CCE-4834FF117047}" srcOrd="3" destOrd="0" parTransId="{9983876B-E623-4281-8676-D9972709726D}" sibTransId="{29FFF87F-A986-47C1-A05B-B64BB1ED250E}"/>
    <dgm:cxn modelId="{E69F189B-BCBA-41E4-B112-67ECF0715DAB}" type="presOf" srcId="{6828FD44-C344-4348-8386-6A8E8C864344}" destId="{D00E3C06-27D1-4501-88F3-5FBB1EB45705}" srcOrd="0" destOrd="5" presId="urn:microsoft.com/office/officeart/2005/8/layout/hList1"/>
    <dgm:cxn modelId="{AF395CE8-31C6-492F-961E-84C0315C6304}" srcId="{BFB859DF-3CF3-435C-A6F2-8ECD97D957D7}" destId="{D1B8DEAD-4E99-4481-B752-70AB17E45FDA}" srcOrd="1" destOrd="0" parTransId="{9E72A14A-8D6F-4A63-AA7F-2601F3C623F7}" sibTransId="{E8423DC9-CE89-464A-B732-CDA469F53507}"/>
    <dgm:cxn modelId="{C299F312-8ECE-4107-8FD3-21093F2BA31F}" type="presOf" srcId="{187DB0D7-652C-442D-8875-7DA1B43299B5}" destId="{60A8B392-3E52-4388-AE13-FAC01AA640B4}" srcOrd="0" destOrd="2" presId="urn:microsoft.com/office/officeart/2005/8/layout/hList1"/>
    <dgm:cxn modelId="{7FAFF921-9DE6-4DD0-B0A1-F7AFD6B9A93D}" type="presOf" srcId="{8F892237-D2E2-462D-864D-B34F47C3C502}" destId="{60A8B392-3E52-4388-AE13-FAC01AA640B4}" srcOrd="0" destOrd="6" presId="urn:microsoft.com/office/officeart/2005/8/layout/hList1"/>
    <dgm:cxn modelId="{99B1206F-ED8E-40AF-AB8F-E639CA2C2A90}" type="presOf" srcId="{0A2ED443-A74C-4577-8C2C-FBFEA081D1C8}" destId="{D00E3C06-27D1-4501-88F3-5FBB1EB45705}" srcOrd="0" destOrd="1" presId="urn:microsoft.com/office/officeart/2005/8/layout/hList1"/>
    <dgm:cxn modelId="{64F3FF03-324C-499B-8067-6670A98A6304}" type="presOf" srcId="{B42FBF4B-3AB8-4CED-9CCE-4834FF117047}" destId="{60A8B392-3E52-4388-AE13-FAC01AA640B4}" srcOrd="0" destOrd="3" presId="urn:microsoft.com/office/officeart/2005/8/layout/hList1"/>
    <dgm:cxn modelId="{5B39ACB3-893B-48DE-B0F6-B69356A7DC6A}" type="presOf" srcId="{78AFBD0E-E5FC-4F8C-9C05-D6F6AFD47B8F}" destId="{9DAC946C-D8C5-4CD5-B41E-8E0F25E9BA47}" srcOrd="0" destOrd="0" presId="urn:microsoft.com/office/officeart/2005/8/layout/hList1"/>
    <dgm:cxn modelId="{945BBAD9-34A5-40DB-AE0F-F60037F5CD06}" type="presOf" srcId="{E8A2DDCE-A1F6-4018-A82E-9A294B95A905}" destId="{D00E3C06-27D1-4501-88F3-5FBB1EB45705}" srcOrd="0" destOrd="3" presId="urn:microsoft.com/office/officeart/2005/8/layout/hList1"/>
    <dgm:cxn modelId="{7AF48ACE-12DB-419C-942C-D620BF1A6617}" type="presOf" srcId="{378893B7-451D-4F94-B514-B6DC16BA22E2}" destId="{CC6F69D8-561D-4B31-9B02-23F7A30421FE}" srcOrd="0" destOrd="0" presId="urn:microsoft.com/office/officeart/2005/8/layout/hList1"/>
    <dgm:cxn modelId="{529D4008-14F0-4C9E-B120-61DB9744E9B9}" srcId="{3536FA6B-1BF7-4CE8-9B7C-0F6F08BA2CD5}" destId="{6002A6D1-7591-442B-AF76-BCD5FAF40D61}" srcOrd="5" destOrd="0" parTransId="{C5527FE2-D703-4464-8BDD-1DF0B235D1B9}" sibTransId="{A02D33EA-DABB-4F1B-862C-E844B8C70F13}"/>
    <dgm:cxn modelId="{2EE7470F-BC72-4A09-BDE9-2F842136EABD}" srcId="{3536FA6B-1BF7-4CE8-9B7C-0F6F08BA2CD5}" destId="{78AFBD0E-E5FC-4F8C-9C05-D6F6AFD47B8F}" srcOrd="0" destOrd="0" parTransId="{0CCEC835-A3E9-4B70-899B-69439CFFFA2C}" sibTransId="{8CC3A329-7381-4DF8-A813-9AB678C110D6}"/>
    <dgm:cxn modelId="{857BFA5D-3FF1-4091-9DF5-156FA6B8610F}" type="presOf" srcId="{BFB859DF-3CF3-435C-A6F2-8ECD97D957D7}" destId="{683F8481-0D32-4919-B430-FA6BD4A037C1}" srcOrd="0" destOrd="0" presId="urn:microsoft.com/office/officeart/2005/8/layout/hList1"/>
    <dgm:cxn modelId="{22F4D56D-C553-45DD-ADF6-6A05C96A06A4}" srcId="{378893B7-451D-4F94-B514-B6DC16BA22E2}" destId="{0A2ED443-A74C-4577-8C2C-FBFEA081D1C8}" srcOrd="1" destOrd="0" parTransId="{46BF3F63-B4AE-4FCF-AA45-BA534DAF3A07}" sibTransId="{FB1A2A32-F939-46E0-A8A3-F7EDCE45E196}"/>
    <dgm:cxn modelId="{E5C66282-4808-4E64-B420-427D62B79146}" type="presOf" srcId="{D1B8DEAD-4E99-4481-B752-70AB17E45FDA}" destId="{EBA18D5A-7946-4BA2-9504-ADDE9B9D1B21}" srcOrd="0" destOrd="0" presId="urn:microsoft.com/office/officeart/2005/8/layout/hList1"/>
    <dgm:cxn modelId="{F605A18F-0471-485F-9C4A-9DF84EC4FFF4}" srcId="{D1B8DEAD-4E99-4481-B752-70AB17E45FDA}" destId="{3EBFE5CA-6E3E-452E-8CC5-FDF6F20B9418}" srcOrd="0" destOrd="0" parTransId="{EF79DF7E-24F1-46ED-8B82-8BC5D23A21C5}" sibTransId="{54A06514-2268-42A9-B539-B4F79CFEB288}"/>
    <dgm:cxn modelId="{EB4C4BDB-58B6-445C-AFB9-1C7B4F6F864A}" srcId="{378893B7-451D-4F94-B514-B6DC16BA22E2}" destId="{E8A2DDCE-A1F6-4018-A82E-9A294B95A905}" srcOrd="3" destOrd="0" parTransId="{71DAD9A4-F466-45A5-AC6F-39023343BE4D}" sibTransId="{0775F8AB-0CCD-44A4-AFD8-E7D9F194F611}"/>
    <dgm:cxn modelId="{6F3C13D5-B4F2-4EF6-BEBF-376691A0AD6E}" srcId="{D1B8DEAD-4E99-4481-B752-70AB17E45FDA}" destId="{187DB0D7-652C-442D-8875-7DA1B43299B5}" srcOrd="2" destOrd="0" parTransId="{ADC94035-F8F7-4533-9BDF-EE66AFAC892E}" sibTransId="{3B4000F3-37BC-42DA-B89C-6F8E087FD62E}"/>
    <dgm:cxn modelId="{99E4A670-C965-4461-A157-51CA533E8C59}" type="presOf" srcId="{6443FB9E-B651-4D42-9881-FAE3171C8BB5}" destId="{D00E3C06-27D1-4501-88F3-5FBB1EB45705}" srcOrd="0" destOrd="4" presId="urn:microsoft.com/office/officeart/2005/8/layout/hList1"/>
    <dgm:cxn modelId="{7544D984-5473-47DE-86CC-C9FA575F1585}" srcId="{3536FA6B-1BF7-4CE8-9B7C-0F6F08BA2CD5}" destId="{D92748CB-E7DC-4A19-AB54-00357C8493E8}" srcOrd="3" destOrd="0" parTransId="{50DD37BA-8A22-455A-9AF6-681D7260D360}" sibTransId="{740739A0-1C35-4B43-9978-C6A0B565967A}"/>
    <dgm:cxn modelId="{5C2E5818-27B2-4A3E-98E1-776CE86E916F}" type="presOf" srcId="{3536FA6B-1BF7-4CE8-9B7C-0F6F08BA2CD5}" destId="{662F8F3E-E44F-46A0-8C3C-C544AAD84D22}" srcOrd="0" destOrd="0" presId="urn:microsoft.com/office/officeart/2005/8/layout/hList1"/>
    <dgm:cxn modelId="{2D64461B-0424-4F71-B872-6EB131EB44F1}" srcId="{3536FA6B-1BF7-4CE8-9B7C-0F6F08BA2CD5}" destId="{BC30EFD5-6517-4C33-8A54-A07009348AA8}" srcOrd="2" destOrd="0" parTransId="{67988BA4-0A97-48DB-8C82-1AECE5D3628E}" sibTransId="{70D500BD-AC22-47E6-9E05-611E83F3930E}"/>
    <dgm:cxn modelId="{FB19C0A9-E9CF-4845-8621-6A46B6E8C69C}" srcId="{3536FA6B-1BF7-4CE8-9B7C-0F6F08BA2CD5}" destId="{4A231DC4-B482-4C0B-B2F0-A5A360CD5FFC}" srcOrd="1" destOrd="0" parTransId="{2120EF24-4A60-4DA0-A529-AC52BD0FC19F}" sibTransId="{245DC6F8-54E1-47FB-8CFA-BF274D607967}"/>
    <dgm:cxn modelId="{2EE9F46F-7EE4-4E79-8CA5-FC6221577815}" type="presOf" srcId="{4FA22FD9-849E-4077-98B8-783B8CF7F9D1}" destId="{60A8B392-3E52-4388-AE13-FAC01AA640B4}" srcOrd="0" destOrd="4" presId="urn:microsoft.com/office/officeart/2005/8/layout/hList1"/>
    <dgm:cxn modelId="{F19B5C74-C55C-4F07-ADB1-463BB7F3D850}" type="presOf" srcId="{2862CCD4-9548-4E69-93A8-F3A238C8CE33}" destId="{60A8B392-3E52-4388-AE13-FAC01AA640B4}" srcOrd="0" destOrd="5" presId="urn:microsoft.com/office/officeart/2005/8/layout/hList1"/>
    <dgm:cxn modelId="{34A1204F-920E-4A1A-938D-19691579AB10}" srcId="{378893B7-451D-4F94-B514-B6DC16BA22E2}" destId="{AB31EE56-5E01-4EC2-8227-65C1FE0124FF}" srcOrd="2" destOrd="0" parTransId="{C77D8764-2E07-4FA7-9ADA-06C87F001F07}" sibTransId="{3050394A-F51D-41ED-AA82-395414896F3E}"/>
    <dgm:cxn modelId="{F420D3EB-91C0-4992-AC05-0A4112935654}" type="presOf" srcId="{6002A6D1-7591-442B-AF76-BCD5FAF40D61}" destId="{9DAC946C-D8C5-4CD5-B41E-8E0F25E9BA47}" srcOrd="0" destOrd="5" presId="urn:microsoft.com/office/officeart/2005/8/layout/hList1"/>
    <dgm:cxn modelId="{408733CE-7C4E-45FC-8993-F54058281649}" srcId="{D1B8DEAD-4E99-4481-B752-70AB17E45FDA}" destId="{4FA22FD9-849E-4077-98B8-783B8CF7F9D1}" srcOrd="4" destOrd="0" parTransId="{A138CAEE-C960-4D25-9F42-AD0B296FFF3C}" sibTransId="{167EBE9F-5491-46BC-A6FD-38FD28328E20}"/>
    <dgm:cxn modelId="{ED6C0837-3572-4CA8-B1F4-A2A06672FACF}" srcId="{3536FA6B-1BF7-4CE8-9B7C-0F6F08BA2CD5}" destId="{369ECD7B-AE75-42BC-A6F8-7B60FF0EBBBF}" srcOrd="6" destOrd="0" parTransId="{21DD8E9B-985D-4095-A982-67DB5C3027B3}" sibTransId="{39455176-9449-4304-A972-12CFBBC56B27}"/>
    <dgm:cxn modelId="{65DF17D2-98A6-460B-9E64-C69211507BEB}" srcId="{378893B7-451D-4F94-B514-B6DC16BA22E2}" destId="{6828FD44-C344-4348-8386-6A8E8C864344}" srcOrd="5" destOrd="0" parTransId="{27698768-B68C-468E-A8DF-C38CFD93BFBD}" sibTransId="{3DBB06A0-08CD-4DA9-A0EC-921D49F16F9D}"/>
    <dgm:cxn modelId="{436DCA9A-2025-44FC-B045-3DE9FFE8E154}" type="presOf" srcId="{D94DA29C-8B0E-4224-9A31-0364E7607742}" destId="{60A8B392-3E52-4388-AE13-FAC01AA640B4}" srcOrd="0" destOrd="1" presId="urn:microsoft.com/office/officeart/2005/8/layout/hList1"/>
    <dgm:cxn modelId="{BD86E289-4151-41E7-AE76-0A8F029540A0}" type="presOf" srcId="{932D17F3-6DE3-478D-9942-C723718A76AF}" destId="{D00E3C06-27D1-4501-88F3-5FBB1EB45705}" srcOrd="0" destOrd="0" presId="urn:microsoft.com/office/officeart/2005/8/layout/hList1"/>
    <dgm:cxn modelId="{EE392F71-5218-47FB-9C26-CEB11A978ACF}" type="presOf" srcId="{E1492A79-2436-47E8-A12E-62DA72B83AD1}" destId="{60A8B392-3E52-4388-AE13-FAC01AA640B4}" srcOrd="0" destOrd="7" presId="urn:microsoft.com/office/officeart/2005/8/layout/hList1"/>
    <dgm:cxn modelId="{78C63FEE-8208-47B8-B41B-614B91BDC6FC}" srcId="{378893B7-451D-4F94-B514-B6DC16BA22E2}" destId="{932D17F3-6DE3-478D-9942-C723718A76AF}" srcOrd="0" destOrd="0" parTransId="{00229BC0-494F-4E38-A421-F4D2AB8EF9E5}" sibTransId="{23F7D74E-C615-4736-9B94-9E065C7E6508}"/>
    <dgm:cxn modelId="{084464D2-F84A-4793-A190-B996643039AE}" srcId="{D1B8DEAD-4E99-4481-B752-70AB17E45FDA}" destId="{2862CCD4-9548-4E69-93A8-F3A238C8CE33}" srcOrd="5" destOrd="0" parTransId="{FE2C6406-AD44-4134-825E-13B15157A211}" sibTransId="{485BD869-46C7-4451-9F8B-ED157D50285A}"/>
    <dgm:cxn modelId="{6756F69C-120F-42D3-BD34-6C8F7A4FBDDA}" type="presOf" srcId="{BC30EFD5-6517-4C33-8A54-A07009348AA8}" destId="{9DAC946C-D8C5-4CD5-B41E-8E0F25E9BA47}" srcOrd="0" destOrd="2" presId="urn:microsoft.com/office/officeart/2005/8/layout/hList1"/>
    <dgm:cxn modelId="{F304D250-9F96-4548-B32E-414279E83C17}" type="presOf" srcId="{DE7EE7D5-E2B6-47CB-ADF1-F78E33D58F82}" destId="{60A8B392-3E52-4388-AE13-FAC01AA640B4}" srcOrd="0" destOrd="8" presId="urn:microsoft.com/office/officeart/2005/8/layout/hList1"/>
    <dgm:cxn modelId="{9B9C229B-E7E2-4EFB-88B3-8F7ED1004587}" type="presOf" srcId="{AB31EE56-5E01-4EC2-8227-65C1FE0124FF}" destId="{D00E3C06-27D1-4501-88F3-5FBB1EB45705}" srcOrd="0" destOrd="2" presId="urn:microsoft.com/office/officeart/2005/8/layout/hList1"/>
    <dgm:cxn modelId="{49535D5A-2160-4166-8A01-0C3FD7A59944}" type="presParOf" srcId="{683F8481-0D32-4919-B430-FA6BD4A037C1}" destId="{DF3DA85B-9B29-4F15-8457-98EC7D122BE3}" srcOrd="0" destOrd="0" presId="urn:microsoft.com/office/officeart/2005/8/layout/hList1"/>
    <dgm:cxn modelId="{C452C209-6A52-4D34-8C6B-4D1BFE5584C4}" type="presParOf" srcId="{DF3DA85B-9B29-4F15-8457-98EC7D122BE3}" destId="{662F8F3E-E44F-46A0-8C3C-C544AAD84D22}" srcOrd="0" destOrd="0" presId="urn:microsoft.com/office/officeart/2005/8/layout/hList1"/>
    <dgm:cxn modelId="{753DB999-829E-433B-A708-579B80E82096}" type="presParOf" srcId="{DF3DA85B-9B29-4F15-8457-98EC7D122BE3}" destId="{9DAC946C-D8C5-4CD5-B41E-8E0F25E9BA47}" srcOrd="1" destOrd="0" presId="urn:microsoft.com/office/officeart/2005/8/layout/hList1"/>
    <dgm:cxn modelId="{D4A96F98-CFC1-42FB-8AAF-2F0A77245054}" type="presParOf" srcId="{683F8481-0D32-4919-B430-FA6BD4A037C1}" destId="{F7761A39-3A75-4DF6-A56A-3FD7DFC0281F}" srcOrd="1" destOrd="0" presId="urn:microsoft.com/office/officeart/2005/8/layout/hList1"/>
    <dgm:cxn modelId="{A93CC959-1612-4A42-B469-88E92C8B6446}" type="presParOf" srcId="{683F8481-0D32-4919-B430-FA6BD4A037C1}" destId="{F176B047-1DDF-4EDA-AE75-AF2CA4014643}" srcOrd="2" destOrd="0" presId="urn:microsoft.com/office/officeart/2005/8/layout/hList1"/>
    <dgm:cxn modelId="{EEF3359B-D8B5-428B-95B8-E36357B52B57}" type="presParOf" srcId="{F176B047-1DDF-4EDA-AE75-AF2CA4014643}" destId="{EBA18D5A-7946-4BA2-9504-ADDE9B9D1B21}" srcOrd="0" destOrd="0" presId="urn:microsoft.com/office/officeart/2005/8/layout/hList1"/>
    <dgm:cxn modelId="{50225C92-B316-47C4-B8F7-9D6876E2032C}" type="presParOf" srcId="{F176B047-1DDF-4EDA-AE75-AF2CA4014643}" destId="{60A8B392-3E52-4388-AE13-FAC01AA640B4}" srcOrd="1" destOrd="0" presId="urn:microsoft.com/office/officeart/2005/8/layout/hList1"/>
    <dgm:cxn modelId="{C0251727-E089-44D3-997A-6928AE21124B}" type="presParOf" srcId="{683F8481-0D32-4919-B430-FA6BD4A037C1}" destId="{01472E93-5AE7-49FB-A3FD-6ED529521AFF}" srcOrd="3" destOrd="0" presId="urn:microsoft.com/office/officeart/2005/8/layout/hList1"/>
    <dgm:cxn modelId="{9155BCF1-DDA9-4491-B82B-1AA322B6DF5B}" type="presParOf" srcId="{683F8481-0D32-4919-B430-FA6BD4A037C1}" destId="{7AF850F9-4B03-46B0-8164-715A56BA06C1}" srcOrd="4" destOrd="0" presId="urn:microsoft.com/office/officeart/2005/8/layout/hList1"/>
    <dgm:cxn modelId="{E0E58230-0319-45E2-927C-9415E0613236}" type="presParOf" srcId="{7AF850F9-4B03-46B0-8164-715A56BA06C1}" destId="{CC6F69D8-561D-4B31-9B02-23F7A30421FE}" srcOrd="0" destOrd="0" presId="urn:microsoft.com/office/officeart/2005/8/layout/hList1"/>
    <dgm:cxn modelId="{1DFC3A58-4B5F-471F-868A-3244509EB393}" type="presParOf" srcId="{7AF850F9-4B03-46B0-8164-715A56BA06C1}" destId="{D00E3C06-27D1-4501-88F3-5FBB1EB4570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A0C3D6-09CA-4FC8-8061-B82119FD2417}" type="doc">
      <dgm:prSet loTypeId="urn:microsoft.com/office/officeart/2005/8/layout/hierarchy3" loCatId="list" qsTypeId="urn:microsoft.com/office/officeart/2005/8/quickstyle/3d3" qsCatId="3D" csTypeId="urn:microsoft.com/office/officeart/2005/8/colors/colorful2" csCatId="colorful" phldr="1"/>
      <dgm:spPr/>
      <dgm:t>
        <a:bodyPr/>
        <a:lstStyle/>
        <a:p>
          <a:endParaRPr lang="zh-TW" altLang="en-US"/>
        </a:p>
      </dgm:t>
    </dgm:pt>
    <dgm:pt modelId="{CF4A2F26-721A-4C2B-B01D-FD3C9BF7182E}">
      <dgm:prSet phldrT="[文字]"/>
      <dgm:spPr/>
      <dgm:t>
        <a:bodyPr/>
        <a:lstStyle/>
        <a:p>
          <a:r>
            <a:rPr lang="zh-TW" altLang="en-US" b="1" dirty="0" smtClean="0">
              <a:latin typeface="微軟正黑體" panose="020B0604030504040204" pitchFamily="34" charset="-120"/>
              <a:ea typeface="微軟正黑體" panose="020B0604030504040204" pitchFamily="34" charset="-120"/>
            </a:rPr>
            <a:t>政府機關</a:t>
          </a:r>
          <a:endParaRPr lang="zh-TW" altLang="en-US" b="1" dirty="0">
            <a:latin typeface="微軟正黑體" panose="020B0604030504040204" pitchFamily="34" charset="-120"/>
            <a:ea typeface="微軟正黑體" panose="020B0604030504040204" pitchFamily="34" charset="-120"/>
          </a:endParaRPr>
        </a:p>
      </dgm:t>
    </dgm:pt>
    <dgm:pt modelId="{EBDF2FB3-C2C5-4BCC-B3A1-1C57FA68A6BF}" type="parTrans" cxnId="{5F1A3E55-D7B1-4CA6-83BC-2BF1314A7AE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DC3A5A4-83F3-433B-BF88-DFF522D46474}" type="sibTrans" cxnId="{5F1A3E55-D7B1-4CA6-83BC-2BF1314A7AE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1FF158-309C-4719-BF83-2D9A479813A3}">
      <dgm:prSet phldrT="[文字]" custT="1"/>
      <dgm:spPr/>
      <dgm:t>
        <a:bodyPr/>
        <a:lstStyle/>
        <a:p>
          <a:pPr algn="l"/>
          <a:r>
            <a:rPr lang="zh-TW" altLang="en-US" sz="1600" b="1" dirty="0" smtClean="0">
              <a:latin typeface="微軟正黑體" panose="020B0604030504040204" pitchFamily="34" charset="-120"/>
              <a:ea typeface="微軟正黑體" panose="020B0604030504040204" pitchFamily="34" charset="-120"/>
            </a:rPr>
            <a:t>環保署、行政院勞委會勞工檢查處、各區勞動檢查所、勞工安全衛生研究所、勞工安全衛生處、各縣市政府環境保護局、各縣市政府勞工檢查處等。</a:t>
          </a:r>
          <a:endParaRPr lang="zh-TW" altLang="en-US" sz="1600" b="1" dirty="0">
            <a:latin typeface="微軟正黑體" panose="020B0604030504040204" pitchFamily="34" charset="-120"/>
            <a:ea typeface="微軟正黑體" panose="020B0604030504040204" pitchFamily="34" charset="-120"/>
          </a:endParaRPr>
        </a:p>
      </dgm:t>
    </dgm:pt>
    <dgm:pt modelId="{6B20FE74-5141-40DC-BA59-B8F6C1F6A4F6}" type="parTrans" cxnId="{B807321E-1AE9-4EB8-BFD4-ACBE3A1DDE0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DDED4C6-5E14-4A63-8913-F9526C24592E}" type="sibTrans" cxnId="{B807321E-1AE9-4EB8-BFD4-ACBE3A1DDE0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946C3C-E87A-4624-BD0B-AD08055D5F9D}">
      <dgm:prSet phldrT="[文字]"/>
      <dgm:spPr/>
      <dgm:t>
        <a:bodyPr/>
        <a:lstStyle/>
        <a:p>
          <a:r>
            <a:rPr lang="zh-TW" altLang="en-US" b="1" dirty="0" smtClean="0">
              <a:latin typeface="微軟正黑體" panose="020B0604030504040204" pitchFamily="34" charset="-120"/>
              <a:ea typeface="微軟正黑體" panose="020B0604030504040204" pitchFamily="34" charset="-120"/>
            </a:rPr>
            <a:t>國營事業</a:t>
          </a:r>
          <a:endParaRPr lang="zh-TW" altLang="en-US" b="1" dirty="0">
            <a:latin typeface="微軟正黑體" panose="020B0604030504040204" pitchFamily="34" charset="-120"/>
            <a:ea typeface="微軟正黑體" panose="020B0604030504040204" pitchFamily="34" charset="-120"/>
          </a:endParaRPr>
        </a:p>
      </dgm:t>
    </dgm:pt>
    <dgm:pt modelId="{BAE8CAEC-AECD-4EB8-9C75-6AFDE85764C4}" type="parTrans" cxnId="{7016CA50-C8E4-455C-8CDD-7A7F3E12503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8AFA951-E749-46C1-9BDE-701759609174}" type="sibTrans" cxnId="{7016CA50-C8E4-455C-8CDD-7A7F3E12503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796485-1076-44C3-94C4-33C8C8F44B13}">
      <dgm:prSet phldrT="[文字]" custT="1"/>
      <dgm:spPr/>
      <dgm:t>
        <a:bodyPr/>
        <a:lstStyle/>
        <a:p>
          <a:pPr algn="l"/>
          <a:r>
            <a:rPr lang="zh-TW" altLang="en-US" sz="1600" b="1" dirty="0" smtClean="0">
              <a:latin typeface="微軟正黑體" panose="020B0604030504040204" pitchFamily="34" charset="-120"/>
              <a:ea typeface="微軟正黑體" panose="020B0604030504040204" pitchFamily="34" charset="-120"/>
            </a:rPr>
            <a:t>中鋼公司、中油公司、台電公司、台灣自來水公司、中華電信等。</a:t>
          </a:r>
          <a:endParaRPr lang="zh-TW" altLang="en-US" sz="1600" b="1" dirty="0">
            <a:latin typeface="微軟正黑體" panose="020B0604030504040204" pitchFamily="34" charset="-120"/>
            <a:ea typeface="微軟正黑體" panose="020B0604030504040204" pitchFamily="34" charset="-120"/>
          </a:endParaRPr>
        </a:p>
      </dgm:t>
    </dgm:pt>
    <dgm:pt modelId="{5C559C66-27C2-48E2-BDF6-89A135B4EF06}" type="parTrans" cxnId="{B5D3CF61-F39E-44CC-ACA4-4F7D10057C4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F8BBAB8-93EF-4556-A66C-FC8F76F2882F}" type="sibTrans" cxnId="{B5D3CF61-F39E-44CC-ACA4-4F7D10057C4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EC2381F-1494-4083-A89E-25CEADF34457}">
      <dgm:prSet phldrT="[文字]"/>
      <dgm:spPr/>
      <dgm:t>
        <a:bodyPr/>
        <a:lstStyle/>
        <a:p>
          <a:r>
            <a:rPr lang="zh-TW" altLang="en-US" b="1" dirty="0" smtClean="0">
              <a:latin typeface="微軟正黑體" panose="020B0604030504040204" pitchFamily="34" charset="-120"/>
              <a:ea typeface="微軟正黑體" panose="020B0604030504040204" pitchFamily="34" charset="-120"/>
            </a:rPr>
            <a:t>產業界</a:t>
          </a:r>
          <a:endParaRPr lang="zh-TW" altLang="en-US" b="1" dirty="0">
            <a:latin typeface="微軟正黑體" panose="020B0604030504040204" pitchFamily="34" charset="-120"/>
            <a:ea typeface="微軟正黑體" panose="020B0604030504040204" pitchFamily="34" charset="-120"/>
          </a:endParaRPr>
        </a:p>
      </dgm:t>
    </dgm:pt>
    <dgm:pt modelId="{B99E1A9E-BB4F-4B3A-8FEA-CA873BAEEF8B}" type="parTrans" cxnId="{C6521882-7DF5-4CD5-B88E-D3BDF8363FF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4F34A85-D485-4775-B49B-BA73BB9312E4}" type="sibTrans" cxnId="{C6521882-7DF5-4CD5-B88E-D3BDF8363FF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F39B9E6-88E6-48C9-9FA3-D53D1853BFB4}">
      <dgm:prSet phldrT="[文字]"/>
      <dgm:spPr/>
      <dgm:t>
        <a:bodyPr/>
        <a:lstStyle/>
        <a:p>
          <a:r>
            <a:rPr lang="zh-TW" altLang="en-US" b="1" dirty="0" smtClean="0">
              <a:latin typeface="微軟正黑體" panose="020B0604030504040204" pitchFamily="34" charset="-120"/>
              <a:ea typeface="微軟正黑體" panose="020B0604030504040204" pitchFamily="34" charset="-120"/>
            </a:rPr>
            <a:t>顧問公司</a:t>
          </a:r>
          <a:endParaRPr lang="zh-TW" altLang="en-US" b="1" dirty="0">
            <a:latin typeface="微軟正黑體" panose="020B0604030504040204" pitchFamily="34" charset="-120"/>
            <a:ea typeface="微軟正黑體" panose="020B0604030504040204" pitchFamily="34" charset="-120"/>
          </a:endParaRPr>
        </a:p>
      </dgm:t>
    </dgm:pt>
    <dgm:pt modelId="{435431E2-5690-4606-975F-73F162D6F49F}" type="parTrans" cxnId="{588AE2DE-D5CD-4DB2-B3B9-79F26C9D9EE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CF29CBF-29B8-406A-9271-96BE137718B7}" type="sibTrans" cxnId="{588AE2DE-D5CD-4DB2-B3B9-79F26C9D9EE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14ACB9-7972-40DC-9D63-A0DCFD907F36}">
      <dgm:prSet phldrT="[文字]" custT="1"/>
      <dgm:spPr/>
      <dgm:t>
        <a:bodyPr/>
        <a:lstStyle/>
        <a:p>
          <a:pPr algn="l"/>
          <a:r>
            <a:rPr lang="zh-TW" altLang="en-US" sz="1600" b="1" dirty="0" smtClean="0">
              <a:latin typeface="微軟正黑體" panose="020B0604030504040204" pitchFamily="34" charset="-120"/>
              <a:ea typeface="微軟正黑體" panose="020B0604030504040204" pitchFamily="34" charset="-120"/>
            </a:rPr>
            <a:t>法</a:t>
          </a:r>
          <a:r>
            <a:rPr lang="zh-TW" sz="1600" b="1" dirty="0" smtClean="0">
              <a:latin typeface="微軟正黑體" panose="020B0604030504040204" pitchFamily="34" charset="-120"/>
              <a:ea typeface="微軟正黑體" panose="020B0604030504040204" pitchFamily="34" charset="-120"/>
            </a:rPr>
            <a:t>規</a:t>
          </a:r>
          <a:r>
            <a:rPr lang="zh-TW" altLang="en-US" sz="1600" b="1" dirty="0" smtClean="0">
              <a:latin typeface="微軟正黑體" panose="020B0604030504040204" pitchFamily="34" charset="-120"/>
              <a:ea typeface="微軟正黑體" panose="020B0604030504040204" pitchFamily="34" charset="-120"/>
            </a:rPr>
            <a:t>明</a:t>
          </a:r>
          <a:r>
            <a:rPr lang="zh-TW" sz="1600" b="1" dirty="0" smtClean="0">
              <a:latin typeface="微軟正黑體" panose="020B0604030504040204" pitchFamily="34" charset="-120"/>
              <a:ea typeface="微軟正黑體" panose="020B0604030504040204" pitchFamily="34" charset="-120"/>
            </a:rPr>
            <a:t>定</a:t>
          </a:r>
          <a:r>
            <a:rPr lang="en-US" sz="1600" b="1" dirty="0" smtClean="0">
              <a:latin typeface="微軟正黑體" panose="020B0604030504040204" pitchFamily="34" charset="-120"/>
              <a:ea typeface="微軟正黑體" panose="020B0604030504040204" pitchFamily="34" charset="-120"/>
            </a:rPr>
            <a:t>30</a:t>
          </a:r>
          <a:r>
            <a:rPr lang="zh-TW" sz="1600" b="1" dirty="0" smtClean="0">
              <a:latin typeface="微軟正黑體" panose="020B0604030504040204" pitchFamily="34" charset="-120"/>
              <a:ea typeface="微軟正黑體" panose="020B0604030504040204" pitchFamily="34" charset="-120"/>
            </a:rPr>
            <a:t>人以上各事業單位皆需聘用環工及</a:t>
          </a:r>
          <a:r>
            <a:rPr lang="zh-TW" altLang="en-US" sz="1600" b="1" dirty="0" smtClean="0">
              <a:latin typeface="微軟正黑體" panose="020B0604030504040204" pitchFamily="34" charset="-120"/>
              <a:ea typeface="微軟正黑體" panose="020B0604030504040204" pitchFamily="34" charset="-120"/>
            </a:rPr>
            <a:t>職業</a:t>
          </a:r>
          <a:r>
            <a:rPr lang="zh-TW" sz="1600" b="1" dirty="0" smtClean="0">
              <a:latin typeface="微軟正黑體" panose="020B0604030504040204" pitchFamily="34" charset="-120"/>
              <a:ea typeface="微軟正黑體" panose="020B0604030504040204" pitchFamily="34" charset="-120"/>
            </a:rPr>
            <a:t>安全衛生管理人員</a:t>
          </a:r>
          <a:r>
            <a:rPr lang="zh-TW" altLang="en-US" sz="1600" b="1" dirty="0" smtClean="0">
              <a:latin typeface="微軟正黑體" panose="020B0604030504040204" pitchFamily="34" charset="-120"/>
              <a:ea typeface="微軟正黑體" panose="020B0604030504040204" pitchFamily="34" charset="-120"/>
            </a:rPr>
            <a:t>。</a:t>
          </a:r>
          <a:r>
            <a:rPr lang="zh-TW" altLang="zh-TW" sz="1600" b="1" dirty="0" smtClean="0">
              <a:latin typeface="微軟正黑體" panose="020B0604030504040204" pitchFamily="34" charset="-120"/>
              <a:ea typeface="微軟正黑體" panose="020B0604030504040204" pitchFamily="34" charset="-120"/>
            </a:rPr>
            <a:t>（如台積電、宏達電、台塑、鴻海、奇美、統一企業、遠東集團、王品集團、各大飯店、百貨公司等）</a:t>
          </a:r>
          <a:r>
            <a:rPr lang="zh-TW" sz="1600" b="1" dirty="0" smtClean="0">
              <a:latin typeface="微軟正黑體" panose="020B0604030504040204" pitchFamily="34" charset="-120"/>
              <a:ea typeface="微軟正黑體" panose="020B0604030504040204" pitchFamily="34" charset="-120"/>
            </a:rPr>
            <a:t>。</a:t>
          </a:r>
          <a:endParaRPr lang="zh-TW" altLang="en-US" sz="1600" b="1" dirty="0">
            <a:latin typeface="微軟正黑體" panose="020B0604030504040204" pitchFamily="34" charset="-120"/>
            <a:ea typeface="微軟正黑體" panose="020B0604030504040204" pitchFamily="34" charset="-120"/>
          </a:endParaRPr>
        </a:p>
      </dgm:t>
    </dgm:pt>
    <dgm:pt modelId="{7234D204-60FE-4146-8794-155B8EBCBBD7}" type="parTrans" cxnId="{34425098-FF73-4150-ADBE-00E7333560D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15BE498-CE02-46FA-AA1C-A70C6AE40909}" type="sibTrans" cxnId="{34425098-FF73-4150-ADBE-00E7333560D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455FB2-5A17-425D-97A8-EF249E5CE98F}">
      <dgm:prSet phldrT="[文字]" custT="1"/>
      <dgm:spPr/>
      <dgm:t>
        <a:bodyPr/>
        <a:lstStyle/>
        <a:p>
          <a:pPr algn="l">
            <a:lnSpc>
              <a:spcPct val="100000"/>
            </a:lnSpc>
          </a:pPr>
          <a:r>
            <a:rPr lang="zh-TW" sz="1400" b="1" dirty="0" smtClean="0">
              <a:latin typeface="微軟正黑體" panose="020B0604030504040204" pitchFamily="34" charset="-120"/>
              <a:ea typeface="微軟正黑體" panose="020B0604030504040204" pitchFamily="34" charset="-120"/>
            </a:rPr>
            <a:t>工程顧問公司</a:t>
          </a:r>
          <a:r>
            <a:rPr lang="zh-TW" altLang="en-US" sz="1400" b="1" dirty="0" smtClean="0">
              <a:latin typeface="微軟正黑體" panose="020B0604030504040204" pitchFamily="34" charset="-120"/>
              <a:ea typeface="微軟正黑體" panose="020B0604030504040204" pitchFamily="34" charset="-120"/>
            </a:rPr>
            <a:t>：</a:t>
          </a:r>
          <a:r>
            <a:rPr lang="zh-TW" sz="1400" b="1" dirty="0" smtClean="0">
              <a:latin typeface="微軟正黑體" panose="020B0604030504040204" pitchFamily="34" charset="-120"/>
              <a:ea typeface="微軟正黑體" panose="020B0604030504040204" pitchFamily="34" charset="-120"/>
            </a:rPr>
            <a:t>如中興工程、中華</a:t>
          </a:r>
          <a:r>
            <a:rPr lang="zh-TW" sz="1600" b="1" dirty="0" smtClean="0">
              <a:latin typeface="微軟正黑體" panose="020B0604030504040204" pitchFamily="34" charset="-120"/>
              <a:ea typeface="微軟正黑體" panose="020B0604030504040204" pitchFamily="34" charset="-120"/>
            </a:rPr>
            <a:t>工程</a:t>
          </a:r>
          <a:r>
            <a:rPr lang="zh-TW" sz="1400" b="1" dirty="0" smtClean="0">
              <a:latin typeface="微軟正黑體" panose="020B0604030504040204" pitchFamily="34" charset="-120"/>
              <a:ea typeface="微軟正黑體" panose="020B0604030504040204" pitchFamily="34" charset="-120"/>
            </a:rPr>
            <a:t>、中鼎工程或泰興工程顧問等</a:t>
          </a:r>
          <a:r>
            <a:rPr lang="zh-TW" altLang="en-US" sz="1400" b="1" dirty="0" smtClean="0">
              <a:latin typeface="微軟正黑體" panose="020B0604030504040204" pitchFamily="34" charset="-120"/>
              <a:ea typeface="微軟正黑體" panose="020B0604030504040204" pitchFamily="34" charset="-120"/>
            </a:rPr>
            <a:t>。</a:t>
          </a:r>
          <a:endParaRPr lang="zh-TW" altLang="en-US" sz="1200" b="1" dirty="0">
            <a:latin typeface="微軟正黑體" panose="020B0604030504040204" pitchFamily="34" charset="-120"/>
            <a:ea typeface="微軟正黑體" panose="020B0604030504040204" pitchFamily="34" charset="-120"/>
          </a:endParaRPr>
        </a:p>
      </dgm:t>
    </dgm:pt>
    <dgm:pt modelId="{2CD138BF-0B5E-4051-93A3-810E756369D2}" type="parTrans" cxnId="{FC7385EA-93C5-4960-B8EB-D18E35F65F0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8509B3D-6F69-4D2A-9457-E441B9AF5D96}" type="sibTrans" cxnId="{FC7385EA-93C5-4960-B8EB-D18E35F65F0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8699C1C-3A8A-477E-983C-7A1059C488E9}">
      <dgm:prSet phldrT="[文字]" custT="1"/>
      <dgm:spPr/>
      <dgm:t>
        <a:bodyPr/>
        <a:lstStyle/>
        <a:p>
          <a:pPr algn="l">
            <a:lnSpc>
              <a:spcPct val="100000"/>
            </a:lnSpc>
          </a:pPr>
          <a:r>
            <a:rPr lang="zh-TW" sz="1400" b="1" dirty="0" smtClean="0">
              <a:latin typeface="微軟正黑體" panose="020B0604030504040204" pitchFamily="34" charset="-120"/>
              <a:ea typeface="微軟正黑體" panose="020B0604030504040204" pitchFamily="34" charset="-120"/>
            </a:rPr>
            <a:t>環保顧問公司</a:t>
          </a:r>
          <a:r>
            <a:rPr lang="zh-TW" altLang="en-US" sz="1400" b="1" dirty="0" smtClean="0">
              <a:latin typeface="微軟正黑體" panose="020B0604030504040204" pitchFamily="34" charset="-120"/>
              <a:ea typeface="微軟正黑體" panose="020B0604030504040204" pitchFamily="34" charset="-120"/>
            </a:rPr>
            <a:t>：</a:t>
          </a:r>
          <a:r>
            <a:rPr lang="zh-TW" sz="1400" b="1" dirty="0" smtClean="0">
              <a:latin typeface="微軟正黑體" panose="020B0604030504040204" pitchFamily="34" charset="-120"/>
              <a:ea typeface="微軟正黑體" panose="020B0604030504040204" pitchFamily="34" charset="-120"/>
            </a:rPr>
            <a:t>從事政府廢氣、廢水、廢棄物</a:t>
          </a:r>
          <a:r>
            <a:rPr lang="en-US" sz="1400" b="1" dirty="0" smtClean="0">
              <a:latin typeface="微軟正黑體" panose="020B0604030504040204" pitchFamily="34" charset="-120"/>
              <a:ea typeface="微軟正黑體" panose="020B0604030504040204" pitchFamily="34" charset="-120"/>
            </a:rPr>
            <a:t>...</a:t>
          </a:r>
          <a:r>
            <a:rPr lang="zh-TW" sz="1400" b="1" dirty="0" smtClean="0">
              <a:latin typeface="微軟正黑體" panose="020B0604030504040204" pitchFamily="34" charset="-120"/>
              <a:ea typeface="微軟正黑體" panose="020B0604030504040204" pitchFamily="34" charset="-120"/>
            </a:rPr>
            <a:t>環保計畫之執行、環境影響評估報告書之撰寫</a:t>
          </a:r>
          <a:r>
            <a:rPr lang="zh-TW" altLang="en-US" sz="1400" b="1" dirty="0" smtClean="0">
              <a:latin typeface="微軟正黑體" panose="020B0604030504040204" pitchFamily="34" charset="-120"/>
              <a:ea typeface="微軟正黑體" panose="020B0604030504040204" pitchFamily="34" charset="-120"/>
            </a:rPr>
            <a:t>。</a:t>
          </a:r>
          <a:endParaRPr lang="zh-TW" altLang="en-US" sz="1200" b="1" dirty="0">
            <a:latin typeface="微軟正黑體" panose="020B0604030504040204" pitchFamily="34" charset="-120"/>
            <a:ea typeface="微軟正黑體" panose="020B0604030504040204" pitchFamily="34" charset="-120"/>
          </a:endParaRPr>
        </a:p>
      </dgm:t>
    </dgm:pt>
    <dgm:pt modelId="{CC698002-69AB-4FD3-B8BF-F0A886495A9D}" type="parTrans" cxnId="{D34F6D2F-8C74-475A-BB6A-968D84B24B0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3E4494-051E-4683-9364-66775B98D98E}" type="sibTrans" cxnId="{D34F6D2F-8C74-475A-BB6A-968D84B24B0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4B4F728-FE8B-4C93-8839-FBB731D391FD}">
      <dgm:prSet phldrT="[文字]" custT="1"/>
      <dgm:spPr/>
      <dgm:t>
        <a:bodyPr/>
        <a:lstStyle/>
        <a:p>
          <a:pPr algn="ctr">
            <a:lnSpc>
              <a:spcPct val="100000"/>
            </a:lnSpc>
          </a:pPr>
          <a:endParaRPr lang="en-US" altLang="zh-TW" sz="1600" b="1" dirty="0" smtClean="0">
            <a:latin typeface="微軟正黑體" panose="020B0604030504040204" pitchFamily="34" charset="-120"/>
            <a:ea typeface="微軟正黑體" panose="020B0604030504040204" pitchFamily="34" charset="-120"/>
          </a:endParaRPr>
        </a:p>
        <a:p>
          <a:pPr algn="l">
            <a:lnSpc>
              <a:spcPct val="100000"/>
            </a:lnSpc>
          </a:pPr>
          <a:r>
            <a:rPr lang="zh-TW" sz="1600" b="1" dirty="0" smtClean="0">
              <a:latin typeface="微軟正黑體" panose="020B0604030504040204" pitchFamily="34" charset="-120"/>
              <a:ea typeface="微軟正黑體" panose="020B0604030504040204" pitchFamily="34" charset="-120"/>
            </a:rPr>
            <a:t>環境工程</a:t>
          </a:r>
          <a:r>
            <a:rPr lang="zh-TW" altLang="en-US" sz="1600" b="1" dirty="0" smtClean="0">
              <a:latin typeface="微軟正黑體" panose="020B0604030504040204" pitchFamily="34" charset="-120"/>
              <a:ea typeface="微軟正黑體" panose="020B0604030504040204" pitchFamily="34" charset="-120"/>
            </a:rPr>
            <a:t>、工業安全、工礦衛生</a:t>
          </a:r>
          <a:r>
            <a:rPr lang="zh-TW" sz="1600" b="1" dirty="0" smtClean="0">
              <a:latin typeface="微軟正黑體" panose="020B0604030504040204" pitchFamily="34" charset="-120"/>
              <a:ea typeface="微軟正黑體" panose="020B0604030504040204" pitchFamily="34" charset="-120"/>
            </a:rPr>
            <a:t>技師事務所</a:t>
          </a:r>
          <a:endParaRPr lang="en-US" altLang="zh-TW" sz="1600" b="1" dirty="0" smtClean="0">
            <a:latin typeface="微軟正黑體" panose="020B0604030504040204" pitchFamily="34" charset="-120"/>
            <a:ea typeface="微軟正黑體" panose="020B0604030504040204" pitchFamily="34" charset="-120"/>
          </a:endParaRPr>
        </a:p>
        <a:p>
          <a:pPr algn="ctr">
            <a:lnSpc>
              <a:spcPct val="90000"/>
            </a:lnSpc>
          </a:pPr>
          <a:endParaRPr lang="zh-TW" altLang="en-US" sz="1200" b="1" dirty="0">
            <a:latin typeface="微軟正黑體" panose="020B0604030504040204" pitchFamily="34" charset="-120"/>
            <a:ea typeface="微軟正黑體" panose="020B0604030504040204" pitchFamily="34" charset="-120"/>
          </a:endParaRPr>
        </a:p>
      </dgm:t>
    </dgm:pt>
    <dgm:pt modelId="{4E3EC21D-D281-451C-8E48-80F3AEF9D734}" type="parTrans" cxnId="{913A7F23-A82D-45DE-9203-8092674FEC1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0D08F24-5F63-44F7-AE97-26B765CE7E64}" type="sibTrans" cxnId="{913A7F23-A82D-45DE-9203-8092674FEC1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F36463C-AB7A-4A1B-95AE-8620230115D4}" type="pres">
      <dgm:prSet presAssocID="{99A0C3D6-09CA-4FC8-8061-B82119FD2417}" presName="diagram" presStyleCnt="0">
        <dgm:presLayoutVars>
          <dgm:chPref val="1"/>
          <dgm:dir/>
          <dgm:animOne val="branch"/>
          <dgm:animLvl val="lvl"/>
          <dgm:resizeHandles/>
        </dgm:presLayoutVars>
      </dgm:prSet>
      <dgm:spPr/>
      <dgm:t>
        <a:bodyPr/>
        <a:lstStyle/>
        <a:p>
          <a:endParaRPr lang="zh-TW" altLang="en-US"/>
        </a:p>
      </dgm:t>
    </dgm:pt>
    <dgm:pt modelId="{AE559657-21EB-4FA7-9F47-87FC3D3666E5}" type="pres">
      <dgm:prSet presAssocID="{CF4A2F26-721A-4C2B-B01D-FD3C9BF7182E}" presName="root" presStyleCnt="0"/>
      <dgm:spPr/>
      <dgm:t>
        <a:bodyPr/>
        <a:lstStyle/>
        <a:p>
          <a:endParaRPr lang="zh-TW" altLang="en-US"/>
        </a:p>
      </dgm:t>
    </dgm:pt>
    <dgm:pt modelId="{334DBA59-583A-4CE0-B4B9-B564EA05E702}" type="pres">
      <dgm:prSet presAssocID="{CF4A2F26-721A-4C2B-B01D-FD3C9BF7182E}" presName="rootComposite" presStyleCnt="0"/>
      <dgm:spPr/>
      <dgm:t>
        <a:bodyPr/>
        <a:lstStyle/>
        <a:p>
          <a:endParaRPr lang="zh-TW" altLang="en-US"/>
        </a:p>
      </dgm:t>
    </dgm:pt>
    <dgm:pt modelId="{FC28B441-3567-4238-B3F2-622E6F3016CB}" type="pres">
      <dgm:prSet presAssocID="{CF4A2F26-721A-4C2B-B01D-FD3C9BF7182E}" presName="rootText" presStyleLbl="node1" presStyleIdx="0" presStyleCnt="4"/>
      <dgm:spPr/>
      <dgm:t>
        <a:bodyPr/>
        <a:lstStyle/>
        <a:p>
          <a:endParaRPr lang="zh-TW" altLang="en-US"/>
        </a:p>
      </dgm:t>
    </dgm:pt>
    <dgm:pt modelId="{4EB913FB-3617-42DD-AC90-697FA846C702}" type="pres">
      <dgm:prSet presAssocID="{CF4A2F26-721A-4C2B-B01D-FD3C9BF7182E}" presName="rootConnector" presStyleLbl="node1" presStyleIdx="0" presStyleCnt="4"/>
      <dgm:spPr/>
      <dgm:t>
        <a:bodyPr/>
        <a:lstStyle/>
        <a:p>
          <a:endParaRPr lang="zh-TW" altLang="en-US"/>
        </a:p>
      </dgm:t>
    </dgm:pt>
    <dgm:pt modelId="{95D3133F-82AD-42B2-953C-0EDB5D85026F}" type="pres">
      <dgm:prSet presAssocID="{CF4A2F26-721A-4C2B-B01D-FD3C9BF7182E}" presName="childShape" presStyleCnt="0"/>
      <dgm:spPr/>
      <dgm:t>
        <a:bodyPr/>
        <a:lstStyle/>
        <a:p>
          <a:endParaRPr lang="zh-TW" altLang="en-US"/>
        </a:p>
      </dgm:t>
    </dgm:pt>
    <dgm:pt modelId="{B2B673C2-5FE6-4DEC-8464-CC6C385ABB90}" type="pres">
      <dgm:prSet presAssocID="{6B20FE74-5141-40DC-BA59-B8F6C1F6A4F6}" presName="Name13" presStyleLbl="parChTrans1D2" presStyleIdx="0" presStyleCnt="6"/>
      <dgm:spPr/>
      <dgm:t>
        <a:bodyPr/>
        <a:lstStyle/>
        <a:p>
          <a:endParaRPr lang="zh-TW" altLang="en-US"/>
        </a:p>
      </dgm:t>
    </dgm:pt>
    <dgm:pt modelId="{14474AE2-A075-4B73-A8B5-046BA67A2E0A}" type="pres">
      <dgm:prSet presAssocID="{0C1FF158-309C-4719-BF83-2D9A479813A3}" presName="childText" presStyleLbl="bgAcc1" presStyleIdx="0" presStyleCnt="6" custScaleX="136305" custScaleY="447104">
        <dgm:presLayoutVars>
          <dgm:bulletEnabled val="1"/>
        </dgm:presLayoutVars>
      </dgm:prSet>
      <dgm:spPr/>
      <dgm:t>
        <a:bodyPr/>
        <a:lstStyle/>
        <a:p>
          <a:endParaRPr lang="zh-TW" altLang="en-US"/>
        </a:p>
      </dgm:t>
    </dgm:pt>
    <dgm:pt modelId="{AE474B67-2EF6-4837-BE42-94B09EC919CC}" type="pres">
      <dgm:prSet presAssocID="{95946C3C-E87A-4624-BD0B-AD08055D5F9D}" presName="root" presStyleCnt="0"/>
      <dgm:spPr/>
      <dgm:t>
        <a:bodyPr/>
        <a:lstStyle/>
        <a:p>
          <a:endParaRPr lang="zh-TW" altLang="en-US"/>
        </a:p>
      </dgm:t>
    </dgm:pt>
    <dgm:pt modelId="{588D7536-A795-4507-B4DE-BF0B950DBCD4}" type="pres">
      <dgm:prSet presAssocID="{95946C3C-E87A-4624-BD0B-AD08055D5F9D}" presName="rootComposite" presStyleCnt="0"/>
      <dgm:spPr/>
      <dgm:t>
        <a:bodyPr/>
        <a:lstStyle/>
        <a:p>
          <a:endParaRPr lang="zh-TW" altLang="en-US"/>
        </a:p>
      </dgm:t>
    </dgm:pt>
    <dgm:pt modelId="{CB73E1D7-6A0F-4F9B-B4B3-A65A16EE52D5}" type="pres">
      <dgm:prSet presAssocID="{95946C3C-E87A-4624-BD0B-AD08055D5F9D}" presName="rootText" presStyleLbl="node1" presStyleIdx="1" presStyleCnt="4"/>
      <dgm:spPr/>
      <dgm:t>
        <a:bodyPr/>
        <a:lstStyle/>
        <a:p>
          <a:endParaRPr lang="zh-TW" altLang="en-US"/>
        </a:p>
      </dgm:t>
    </dgm:pt>
    <dgm:pt modelId="{95FE7A49-74B7-4A3A-8BCD-B52DF2DB06D7}" type="pres">
      <dgm:prSet presAssocID="{95946C3C-E87A-4624-BD0B-AD08055D5F9D}" presName="rootConnector" presStyleLbl="node1" presStyleIdx="1" presStyleCnt="4"/>
      <dgm:spPr/>
      <dgm:t>
        <a:bodyPr/>
        <a:lstStyle/>
        <a:p>
          <a:endParaRPr lang="zh-TW" altLang="en-US"/>
        </a:p>
      </dgm:t>
    </dgm:pt>
    <dgm:pt modelId="{9AF59FE4-BAE2-40C5-BE9D-6F2621848565}" type="pres">
      <dgm:prSet presAssocID="{95946C3C-E87A-4624-BD0B-AD08055D5F9D}" presName="childShape" presStyleCnt="0"/>
      <dgm:spPr/>
      <dgm:t>
        <a:bodyPr/>
        <a:lstStyle/>
        <a:p>
          <a:endParaRPr lang="zh-TW" altLang="en-US"/>
        </a:p>
      </dgm:t>
    </dgm:pt>
    <dgm:pt modelId="{D4B554DC-0F8A-4E1D-81EA-8985356B3C14}" type="pres">
      <dgm:prSet presAssocID="{5C559C66-27C2-48E2-BDF6-89A135B4EF06}" presName="Name13" presStyleLbl="parChTrans1D2" presStyleIdx="1" presStyleCnt="6"/>
      <dgm:spPr/>
      <dgm:t>
        <a:bodyPr/>
        <a:lstStyle/>
        <a:p>
          <a:endParaRPr lang="zh-TW" altLang="en-US"/>
        </a:p>
      </dgm:t>
    </dgm:pt>
    <dgm:pt modelId="{9980D370-4C5F-4D82-ADC0-E5A562403172}" type="pres">
      <dgm:prSet presAssocID="{68796485-1076-44C3-94C4-33C8C8F44B13}" presName="childText" presStyleLbl="bgAcc1" presStyleIdx="1" presStyleCnt="6" custScaleX="127311" custScaleY="356213">
        <dgm:presLayoutVars>
          <dgm:bulletEnabled val="1"/>
        </dgm:presLayoutVars>
      </dgm:prSet>
      <dgm:spPr/>
      <dgm:t>
        <a:bodyPr/>
        <a:lstStyle/>
        <a:p>
          <a:endParaRPr lang="zh-TW" altLang="en-US"/>
        </a:p>
      </dgm:t>
    </dgm:pt>
    <dgm:pt modelId="{185322C8-E6B0-47FD-9FAA-FC8292B8AD6A}" type="pres">
      <dgm:prSet presAssocID="{5EC2381F-1494-4083-A89E-25CEADF34457}" presName="root" presStyleCnt="0"/>
      <dgm:spPr/>
      <dgm:t>
        <a:bodyPr/>
        <a:lstStyle/>
        <a:p>
          <a:endParaRPr lang="zh-TW" altLang="en-US"/>
        </a:p>
      </dgm:t>
    </dgm:pt>
    <dgm:pt modelId="{FA3942D0-8BC1-46E6-9174-D4FE2335EBF3}" type="pres">
      <dgm:prSet presAssocID="{5EC2381F-1494-4083-A89E-25CEADF34457}" presName="rootComposite" presStyleCnt="0"/>
      <dgm:spPr/>
      <dgm:t>
        <a:bodyPr/>
        <a:lstStyle/>
        <a:p>
          <a:endParaRPr lang="zh-TW" altLang="en-US"/>
        </a:p>
      </dgm:t>
    </dgm:pt>
    <dgm:pt modelId="{D3D610B1-5474-494F-9338-3AF9548D519D}" type="pres">
      <dgm:prSet presAssocID="{5EC2381F-1494-4083-A89E-25CEADF34457}" presName="rootText" presStyleLbl="node1" presStyleIdx="2" presStyleCnt="4"/>
      <dgm:spPr/>
      <dgm:t>
        <a:bodyPr/>
        <a:lstStyle/>
        <a:p>
          <a:endParaRPr lang="zh-TW" altLang="en-US"/>
        </a:p>
      </dgm:t>
    </dgm:pt>
    <dgm:pt modelId="{0F59AACC-32FD-4C8F-BBAC-60E322B27368}" type="pres">
      <dgm:prSet presAssocID="{5EC2381F-1494-4083-A89E-25CEADF34457}" presName="rootConnector" presStyleLbl="node1" presStyleIdx="2" presStyleCnt="4"/>
      <dgm:spPr/>
      <dgm:t>
        <a:bodyPr/>
        <a:lstStyle/>
        <a:p>
          <a:endParaRPr lang="zh-TW" altLang="en-US"/>
        </a:p>
      </dgm:t>
    </dgm:pt>
    <dgm:pt modelId="{00699AA5-FFB7-49C4-A5A6-F7CCDD6723B5}" type="pres">
      <dgm:prSet presAssocID="{5EC2381F-1494-4083-A89E-25CEADF34457}" presName="childShape" presStyleCnt="0"/>
      <dgm:spPr/>
      <dgm:t>
        <a:bodyPr/>
        <a:lstStyle/>
        <a:p>
          <a:endParaRPr lang="zh-TW" altLang="en-US"/>
        </a:p>
      </dgm:t>
    </dgm:pt>
    <dgm:pt modelId="{9B03BF77-1ABB-4D23-84A3-DC9CFC70430C}" type="pres">
      <dgm:prSet presAssocID="{7234D204-60FE-4146-8794-155B8EBCBBD7}" presName="Name13" presStyleLbl="parChTrans1D2" presStyleIdx="2" presStyleCnt="6"/>
      <dgm:spPr/>
      <dgm:t>
        <a:bodyPr/>
        <a:lstStyle/>
        <a:p>
          <a:endParaRPr lang="zh-TW" altLang="en-US"/>
        </a:p>
      </dgm:t>
    </dgm:pt>
    <dgm:pt modelId="{882BA79B-C71B-41BC-BDE7-ADA23AF2A63F}" type="pres">
      <dgm:prSet presAssocID="{E914ACB9-7972-40DC-9D63-A0DCFD907F36}" presName="childText" presStyleLbl="bgAcc1" presStyleIdx="2" presStyleCnt="6" custScaleX="153913" custScaleY="469676">
        <dgm:presLayoutVars>
          <dgm:bulletEnabled val="1"/>
        </dgm:presLayoutVars>
      </dgm:prSet>
      <dgm:spPr/>
      <dgm:t>
        <a:bodyPr/>
        <a:lstStyle/>
        <a:p>
          <a:endParaRPr lang="zh-TW" altLang="en-US"/>
        </a:p>
      </dgm:t>
    </dgm:pt>
    <dgm:pt modelId="{F3C91724-1E3F-4638-84B7-070422CACFC5}" type="pres">
      <dgm:prSet presAssocID="{6F39B9E6-88E6-48C9-9FA3-D53D1853BFB4}" presName="root" presStyleCnt="0"/>
      <dgm:spPr/>
      <dgm:t>
        <a:bodyPr/>
        <a:lstStyle/>
        <a:p>
          <a:endParaRPr lang="zh-TW" altLang="en-US"/>
        </a:p>
      </dgm:t>
    </dgm:pt>
    <dgm:pt modelId="{8CDE16D4-329F-40A3-AFEC-CB5D1DF8839C}" type="pres">
      <dgm:prSet presAssocID="{6F39B9E6-88E6-48C9-9FA3-D53D1853BFB4}" presName="rootComposite" presStyleCnt="0"/>
      <dgm:spPr/>
      <dgm:t>
        <a:bodyPr/>
        <a:lstStyle/>
        <a:p>
          <a:endParaRPr lang="zh-TW" altLang="en-US"/>
        </a:p>
      </dgm:t>
    </dgm:pt>
    <dgm:pt modelId="{8A3FEA51-9B58-4024-8E65-6046CAB480F9}" type="pres">
      <dgm:prSet presAssocID="{6F39B9E6-88E6-48C9-9FA3-D53D1853BFB4}" presName="rootText" presStyleLbl="node1" presStyleIdx="3" presStyleCnt="4"/>
      <dgm:spPr/>
      <dgm:t>
        <a:bodyPr/>
        <a:lstStyle/>
        <a:p>
          <a:endParaRPr lang="zh-TW" altLang="en-US"/>
        </a:p>
      </dgm:t>
    </dgm:pt>
    <dgm:pt modelId="{B2C6F84F-6350-4D17-ADBB-39C6EBD97863}" type="pres">
      <dgm:prSet presAssocID="{6F39B9E6-88E6-48C9-9FA3-D53D1853BFB4}" presName="rootConnector" presStyleLbl="node1" presStyleIdx="3" presStyleCnt="4"/>
      <dgm:spPr/>
      <dgm:t>
        <a:bodyPr/>
        <a:lstStyle/>
        <a:p>
          <a:endParaRPr lang="zh-TW" altLang="en-US"/>
        </a:p>
      </dgm:t>
    </dgm:pt>
    <dgm:pt modelId="{A1C573F6-35C1-4A61-83C7-76BFE39DDECA}" type="pres">
      <dgm:prSet presAssocID="{6F39B9E6-88E6-48C9-9FA3-D53D1853BFB4}" presName="childShape" presStyleCnt="0"/>
      <dgm:spPr/>
      <dgm:t>
        <a:bodyPr/>
        <a:lstStyle/>
        <a:p>
          <a:endParaRPr lang="zh-TW" altLang="en-US"/>
        </a:p>
      </dgm:t>
    </dgm:pt>
    <dgm:pt modelId="{4D4911FA-DE63-44E8-BE42-07B2B0B8B629}" type="pres">
      <dgm:prSet presAssocID="{2CD138BF-0B5E-4051-93A3-810E756369D2}" presName="Name13" presStyleLbl="parChTrans1D2" presStyleIdx="3" presStyleCnt="6"/>
      <dgm:spPr/>
      <dgm:t>
        <a:bodyPr/>
        <a:lstStyle/>
        <a:p>
          <a:endParaRPr lang="zh-TW" altLang="en-US"/>
        </a:p>
      </dgm:t>
    </dgm:pt>
    <dgm:pt modelId="{8E2BB969-34C3-42DC-A55F-2C5063E8A586}" type="pres">
      <dgm:prSet presAssocID="{C8455FB2-5A17-425D-97A8-EF249E5CE98F}" presName="childText" presStyleLbl="bgAcc1" presStyleIdx="3" presStyleCnt="6" custScaleX="176364" custScaleY="171420" custLinFactNeighborX="3338" custLinFactNeighborY="-9655">
        <dgm:presLayoutVars>
          <dgm:bulletEnabled val="1"/>
        </dgm:presLayoutVars>
      </dgm:prSet>
      <dgm:spPr/>
      <dgm:t>
        <a:bodyPr/>
        <a:lstStyle/>
        <a:p>
          <a:endParaRPr lang="zh-TW" altLang="en-US"/>
        </a:p>
      </dgm:t>
    </dgm:pt>
    <dgm:pt modelId="{0A81F45C-D0FB-4EA4-B956-864A33394F32}" type="pres">
      <dgm:prSet presAssocID="{CC698002-69AB-4FD3-B8BF-F0A886495A9D}" presName="Name13" presStyleLbl="parChTrans1D2" presStyleIdx="4" presStyleCnt="6"/>
      <dgm:spPr/>
      <dgm:t>
        <a:bodyPr/>
        <a:lstStyle/>
        <a:p>
          <a:endParaRPr lang="zh-TW" altLang="en-US"/>
        </a:p>
      </dgm:t>
    </dgm:pt>
    <dgm:pt modelId="{F3D19D31-ABD1-4ABA-B208-4E01EFFA5843}" type="pres">
      <dgm:prSet presAssocID="{38699C1C-3A8A-477E-983C-7A1059C488E9}" presName="childText" presStyleLbl="bgAcc1" presStyleIdx="4" presStyleCnt="6" custScaleX="192117" custScaleY="178108" custLinFactNeighborX="68248" custLinFactNeighborY="-2663">
        <dgm:presLayoutVars>
          <dgm:bulletEnabled val="1"/>
        </dgm:presLayoutVars>
      </dgm:prSet>
      <dgm:spPr/>
      <dgm:t>
        <a:bodyPr/>
        <a:lstStyle/>
        <a:p>
          <a:endParaRPr lang="zh-TW" altLang="en-US"/>
        </a:p>
      </dgm:t>
    </dgm:pt>
    <dgm:pt modelId="{CE62D839-F1C1-44FE-8D1F-8FCBDB8E03B6}" type="pres">
      <dgm:prSet presAssocID="{4E3EC21D-D281-451C-8E48-80F3AEF9D734}" presName="Name13" presStyleLbl="parChTrans1D2" presStyleIdx="5" presStyleCnt="6"/>
      <dgm:spPr/>
      <dgm:t>
        <a:bodyPr/>
        <a:lstStyle/>
        <a:p>
          <a:endParaRPr lang="zh-TW" altLang="en-US"/>
        </a:p>
      </dgm:t>
    </dgm:pt>
    <dgm:pt modelId="{37348702-7494-4E79-9A93-7BB3E9FC35C8}" type="pres">
      <dgm:prSet presAssocID="{14B4F728-FE8B-4C93-8839-FBB731D391FD}" presName="childText" presStyleLbl="bgAcc1" presStyleIdx="5" presStyleCnt="6" custScaleX="191425" custScaleY="116180" custLinFactNeighborX="43714">
        <dgm:presLayoutVars>
          <dgm:bulletEnabled val="1"/>
        </dgm:presLayoutVars>
      </dgm:prSet>
      <dgm:spPr/>
      <dgm:t>
        <a:bodyPr/>
        <a:lstStyle/>
        <a:p>
          <a:endParaRPr lang="zh-TW" altLang="en-US"/>
        </a:p>
      </dgm:t>
    </dgm:pt>
  </dgm:ptLst>
  <dgm:cxnLst>
    <dgm:cxn modelId="{EA69662F-5843-4FC1-81A7-25216565CD0A}" type="presOf" srcId="{CF4A2F26-721A-4C2B-B01D-FD3C9BF7182E}" destId="{FC28B441-3567-4238-B3F2-622E6F3016CB}" srcOrd="0" destOrd="0" presId="urn:microsoft.com/office/officeart/2005/8/layout/hierarchy3"/>
    <dgm:cxn modelId="{FB768998-A243-4E70-8BC6-4E175F15C0C0}" type="presOf" srcId="{99A0C3D6-09CA-4FC8-8061-B82119FD2417}" destId="{8F36463C-AB7A-4A1B-95AE-8620230115D4}" srcOrd="0" destOrd="0" presId="urn:microsoft.com/office/officeart/2005/8/layout/hierarchy3"/>
    <dgm:cxn modelId="{FDBF9938-CE8B-4038-AD01-93DD16C606B5}" type="presOf" srcId="{CC698002-69AB-4FD3-B8BF-F0A886495A9D}" destId="{0A81F45C-D0FB-4EA4-B956-864A33394F32}" srcOrd="0" destOrd="0" presId="urn:microsoft.com/office/officeart/2005/8/layout/hierarchy3"/>
    <dgm:cxn modelId="{913A7F23-A82D-45DE-9203-8092674FEC16}" srcId="{6F39B9E6-88E6-48C9-9FA3-D53D1853BFB4}" destId="{14B4F728-FE8B-4C93-8839-FBB731D391FD}" srcOrd="2" destOrd="0" parTransId="{4E3EC21D-D281-451C-8E48-80F3AEF9D734}" sibTransId="{80D08F24-5F63-44F7-AE97-26B765CE7E64}"/>
    <dgm:cxn modelId="{B807321E-1AE9-4EB8-BFD4-ACBE3A1DDE09}" srcId="{CF4A2F26-721A-4C2B-B01D-FD3C9BF7182E}" destId="{0C1FF158-309C-4719-BF83-2D9A479813A3}" srcOrd="0" destOrd="0" parTransId="{6B20FE74-5141-40DC-BA59-B8F6C1F6A4F6}" sibTransId="{2DDED4C6-5E14-4A63-8913-F9526C24592E}"/>
    <dgm:cxn modelId="{BCA53A74-1BB0-4BF2-9B43-10194ADDEE98}" type="presOf" srcId="{6B20FE74-5141-40DC-BA59-B8F6C1F6A4F6}" destId="{B2B673C2-5FE6-4DEC-8464-CC6C385ABB90}" srcOrd="0" destOrd="0" presId="urn:microsoft.com/office/officeart/2005/8/layout/hierarchy3"/>
    <dgm:cxn modelId="{4D8020BB-507B-4695-B0C5-E9D33474DA1F}" type="presOf" srcId="{C8455FB2-5A17-425D-97A8-EF249E5CE98F}" destId="{8E2BB969-34C3-42DC-A55F-2C5063E8A586}" srcOrd="0" destOrd="0" presId="urn:microsoft.com/office/officeart/2005/8/layout/hierarchy3"/>
    <dgm:cxn modelId="{C9BC1569-5C42-4F73-877A-930B9ED07114}" type="presOf" srcId="{E914ACB9-7972-40DC-9D63-A0DCFD907F36}" destId="{882BA79B-C71B-41BC-BDE7-ADA23AF2A63F}" srcOrd="0" destOrd="0" presId="urn:microsoft.com/office/officeart/2005/8/layout/hierarchy3"/>
    <dgm:cxn modelId="{C8564A25-4220-459E-B96D-C7EECA76B3CD}" type="presOf" srcId="{68796485-1076-44C3-94C4-33C8C8F44B13}" destId="{9980D370-4C5F-4D82-ADC0-E5A562403172}" srcOrd="0" destOrd="0" presId="urn:microsoft.com/office/officeart/2005/8/layout/hierarchy3"/>
    <dgm:cxn modelId="{DF21633B-6B3C-45AA-B360-90C73F900D9E}" type="presOf" srcId="{95946C3C-E87A-4624-BD0B-AD08055D5F9D}" destId="{CB73E1D7-6A0F-4F9B-B4B3-A65A16EE52D5}" srcOrd="0" destOrd="0" presId="urn:microsoft.com/office/officeart/2005/8/layout/hierarchy3"/>
    <dgm:cxn modelId="{D34F6D2F-8C74-475A-BB6A-968D84B24B0B}" srcId="{6F39B9E6-88E6-48C9-9FA3-D53D1853BFB4}" destId="{38699C1C-3A8A-477E-983C-7A1059C488E9}" srcOrd="1" destOrd="0" parTransId="{CC698002-69AB-4FD3-B8BF-F0A886495A9D}" sibTransId="{B33E4494-051E-4683-9364-66775B98D98E}"/>
    <dgm:cxn modelId="{5F1A3E55-D7B1-4CA6-83BC-2BF1314A7AE8}" srcId="{99A0C3D6-09CA-4FC8-8061-B82119FD2417}" destId="{CF4A2F26-721A-4C2B-B01D-FD3C9BF7182E}" srcOrd="0" destOrd="0" parTransId="{EBDF2FB3-C2C5-4BCC-B3A1-1C57FA68A6BF}" sibTransId="{0DC3A5A4-83F3-433B-BF88-DFF522D46474}"/>
    <dgm:cxn modelId="{BB338E28-4BD2-4253-8DC3-3EDAF5E38D83}" type="presOf" srcId="{CF4A2F26-721A-4C2B-B01D-FD3C9BF7182E}" destId="{4EB913FB-3617-42DD-AC90-697FA846C702}" srcOrd="1" destOrd="0" presId="urn:microsoft.com/office/officeart/2005/8/layout/hierarchy3"/>
    <dgm:cxn modelId="{B5D3CF61-F39E-44CC-ACA4-4F7D10057C46}" srcId="{95946C3C-E87A-4624-BD0B-AD08055D5F9D}" destId="{68796485-1076-44C3-94C4-33C8C8F44B13}" srcOrd="0" destOrd="0" parTransId="{5C559C66-27C2-48E2-BDF6-89A135B4EF06}" sibTransId="{AF8BBAB8-93EF-4556-A66C-FC8F76F2882F}"/>
    <dgm:cxn modelId="{F65BE54A-E810-40AE-8B68-7E27BBA9AA9A}" type="presOf" srcId="{5EC2381F-1494-4083-A89E-25CEADF34457}" destId="{0F59AACC-32FD-4C8F-BBAC-60E322B27368}" srcOrd="1" destOrd="0" presId="urn:microsoft.com/office/officeart/2005/8/layout/hierarchy3"/>
    <dgm:cxn modelId="{FC7385EA-93C5-4960-B8EB-D18E35F65F0E}" srcId="{6F39B9E6-88E6-48C9-9FA3-D53D1853BFB4}" destId="{C8455FB2-5A17-425D-97A8-EF249E5CE98F}" srcOrd="0" destOrd="0" parTransId="{2CD138BF-0B5E-4051-93A3-810E756369D2}" sibTransId="{18509B3D-6F69-4D2A-9457-E441B9AF5D96}"/>
    <dgm:cxn modelId="{C6521882-7DF5-4CD5-B88E-D3BDF8363FF4}" srcId="{99A0C3D6-09CA-4FC8-8061-B82119FD2417}" destId="{5EC2381F-1494-4083-A89E-25CEADF34457}" srcOrd="2" destOrd="0" parTransId="{B99E1A9E-BB4F-4B3A-8FEA-CA873BAEEF8B}" sibTransId="{54F34A85-D485-4775-B49B-BA73BB9312E4}"/>
    <dgm:cxn modelId="{C2A52ABF-DED4-452E-8978-D3F071A2AE92}" type="presOf" srcId="{6F39B9E6-88E6-48C9-9FA3-D53D1853BFB4}" destId="{B2C6F84F-6350-4D17-ADBB-39C6EBD97863}" srcOrd="1" destOrd="0" presId="urn:microsoft.com/office/officeart/2005/8/layout/hierarchy3"/>
    <dgm:cxn modelId="{D7A85448-FA0F-4812-9791-F394F8C7278D}" type="presOf" srcId="{95946C3C-E87A-4624-BD0B-AD08055D5F9D}" destId="{95FE7A49-74B7-4A3A-8BCD-B52DF2DB06D7}" srcOrd="1" destOrd="0" presId="urn:microsoft.com/office/officeart/2005/8/layout/hierarchy3"/>
    <dgm:cxn modelId="{AC10ED43-2CBF-423F-8A16-63F1AAE32486}" type="presOf" srcId="{5EC2381F-1494-4083-A89E-25CEADF34457}" destId="{D3D610B1-5474-494F-9338-3AF9548D519D}" srcOrd="0" destOrd="0" presId="urn:microsoft.com/office/officeart/2005/8/layout/hierarchy3"/>
    <dgm:cxn modelId="{1B221FAB-DFB6-4D09-AD4E-C002F1700848}" type="presOf" srcId="{7234D204-60FE-4146-8794-155B8EBCBBD7}" destId="{9B03BF77-1ABB-4D23-84A3-DC9CFC70430C}" srcOrd="0" destOrd="0" presId="urn:microsoft.com/office/officeart/2005/8/layout/hierarchy3"/>
    <dgm:cxn modelId="{588AE2DE-D5CD-4DB2-B3B9-79F26C9D9EEE}" srcId="{99A0C3D6-09CA-4FC8-8061-B82119FD2417}" destId="{6F39B9E6-88E6-48C9-9FA3-D53D1853BFB4}" srcOrd="3" destOrd="0" parTransId="{435431E2-5690-4606-975F-73F162D6F49F}" sibTransId="{2CF29CBF-29B8-406A-9271-96BE137718B7}"/>
    <dgm:cxn modelId="{C13E8D98-7833-4635-B5D1-826A623A0FE0}" type="presOf" srcId="{4E3EC21D-D281-451C-8E48-80F3AEF9D734}" destId="{CE62D839-F1C1-44FE-8D1F-8FCBDB8E03B6}" srcOrd="0" destOrd="0" presId="urn:microsoft.com/office/officeart/2005/8/layout/hierarchy3"/>
    <dgm:cxn modelId="{34425098-FF73-4150-ADBE-00E7333560DB}" srcId="{5EC2381F-1494-4083-A89E-25CEADF34457}" destId="{E914ACB9-7972-40DC-9D63-A0DCFD907F36}" srcOrd="0" destOrd="0" parTransId="{7234D204-60FE-4146-8794-155B8EBCBBD7}" sibTransId="{B15BE498-CE02-46FA-AA1C-A70C6AE40909}"/>
    <dgm:cxn modelId="{42A2054D-65BC-449E-9CF1-F161A4AC141E}" type="presOf" srcId="{14B4F728-FE8B-4C93-8839-FBB731D391FD}" destId="{37348702-7494-4E79-9A93-7BB3E9FC35C8}" srcOrd="0" destOrd="0" presId="urn:microsoft.com/office/officeart/2005/8/layout/hierarchy3"/>
    <dgm:cxn modelId="{7D83C924-7955-4981-844D-B26398EB7E1C}" type="presOf" srcId="{0C1FF158-309C-4719-BF83-2D9A479813A3}" destId="{14474AE2-A075-4B73-A8B5-046BA67A2E0A}" srcOrd="0" destOrd="0" presId="urn:microsoft.com/office/officeart/2005/8/layout/hierarchy3"/>
    <dgm:cxn modelId="{7016CA50-C8E4-455C-8CDD-7A7F3E12503E}" srcId="{99A0C3D6-09CA-4FC8-8061-B82119FD2417}" destId="{95946C3C-E87A-4624-BD0B-AD08055D5F9D}" srcOrd="1" destOrd="0" parTransId="{BAE8CAEC-AECD-4EB8-9C75-6AFDE85764C4}" sibTransId="{48AFA951-E749-46C1-9BDE-701759609174}"/>
    <dgm:cxn modelId="{1F166759-E02F-48EE-9C1D-E2C0E95A921E}" type="presOf" srcId="{5C559C66-27C2-48E2-BDF6-89A135B4EF06}" destId="{D4B554DC-0F8A-4E1D-81EA-8985356B3C14}" srcOrd="0" destOrd="0" presId="urn:microsoft.com/office/officeart/2005/8/layout/hierarchy3"/>
    <dgm:cxn modelId="{2457FB39-BC38-4206-855C-9963D263A075}" type="presOf" srcId="{2CD138BF-0B5E-4051-93A3-810E756369D2}" destId="{4D4911FA-DE63-44E8-BE42-07B2B0B8B629}" srcOrd="0" destOrd="0" presId="urn:microsoft.com/office/officeart/2005/8/layout/hierarchy3"/>
    <dgm:cxn modelId="{C3D13B92-3D78-47E7-95BA-3346244E2468}" type="presOf" srcId="{38699C1C-3A8A-477E-983C-7A1059C488E9}" destId="{F3D19D31-ABD1-4ABA-B208-4E01EFFA5843}" srcOrd="0" destOrd="0" presId="urn:microsoft.com/office/officeart/2005/8/layout/hierarchy3"/>
    <dgm:cxn modelId="{7077EE16-94A7-40B2-83D6-E5FB20DB7042}" type="presOf" srcId="{6F39B9E6-88E6-48C9-9FA3-D53D1853BFB4}" destId="{8A3FEA51-9B58-4024-8E65-6046CAB480F9}" srcOrd="0" destOrd="0" presId="urn:microsoft.com/office/officeart/2005/8/layout/hierarchy3"/>
    <dgm:cxn modelId="{2283403E-F783-48E0-A462-805D067DA165}" type="presParOf" srcId="{8F36463C-AB7A-4A1B-95AE-8620230115D4}" destId="{AE559657-21EB-4FA7-9F47-87FC3D3666E5}" srcOrd="0" destOrd="0" presId="urn:microsoft.com/office/officeart/2005/8/layout/hierarchy3"/>
    <dgm:cxn modelId="{161A7003-5BF3-4252-B439-292FB33DDA5B}" type="presParOf" srcId="{AE559657-21EB-4FA7-9F47-87FC3D3666E5}" destId="{334DBA59-583A-4CE0-B4B9-B564EA05E702}" srcOrd="0" destOrd="0" presId="urn:microsoft.com/office/officeart/2005/8/layout/hierarchy3"/>
    <dgm:cxn modelId="{445CA57E-6D22-42AA-BBC6-7C6426AD0B1A}" type="presParOf" srcId="{334DBA59-583A-4CE0-B4B9-B564EA05E702}" destId="{FC28B441-3567-4238-B3F2-622E6F3016CB}" srcOrd="0" destOrd="0" presId="urn:microsoft.com/office/officeart/2005/8/layout/hierarchy3"/>
    <dgm:cxn modelId="{F2AB1388-2003-413C-88BC-8CF336C895FD}" type="presParOf" srcId="{334DBA59-583A-4CE0-B4B9-B564EA05E702}" destId="{4EB913FB-3617-42DD-AC90-697FA846C702}" srcOrd="1" destOrd="0" presId="urn:microsoft.com/office/officeart/2005/8/layout/hierarchy3"/>
    <dgm:cxn modelId="{9930F5C1-0252-44AE-A241-2D77E914C3D9}" type="presParOf" srcId="{AE559657-21EB-4FA7-9F47-87FC3D3666E5}" destId="{95D3133F-82AD-42B2-953C-0EDB5D85026F}" srcOrd="1" destOrd="0" presId="urn:microsoft.com/office/officeart/2005/8/layout/hierarchy3"/>
    <dgm:cxn modelId="{286247C4-9AD5-492A-BBE1-694BFE75F345}" type="presParOf" srcId="{95D3133F-82AD-42B2-953C-0EDB5D85026F}" destId="{B2B673C2-5FE6-4DEC-8464-CC6C385ABB90}" srcOrd="0" destOrd="0" presId="urn:microsoft.com/office/officeart/2005/8/layout/hierarchy3"/>
    <dgm:cxn modelId="{9CA6763A-240C-4CEE-97D1-0CB27EBDA200}" type="presParOf" srcId="{95D3133F-82AD-42B2-953C-0EDB5D85026F}" destId="{14474AE2-A075-4B73-A8B5-046BA67A2E0A}" srcOrd="1" destOrd="0" presId="urn:microsoft.com/office/officeart/2005/8/layout/hierarchy3"/>
    <dgm:cxn modelId="{9F078423-6B13-4E24-94F2-3D63AD0E14B9}" type="presParOf" srcId="{8F36463C-AB7A-4A1B-95AE-8620230115D4}" destId="{AE474B67-2EF6-4837-BE42-94B09EC919CC}" srcOrd="1" destOrd="0" presId="urn:microsoft.com/office/officeart/2005/8/layout/hierarchy3"/>
    <dgm:cxn modelId="{20A128ED-A4EB-4A09-825D-8AC7B6C8EA45}" type="presParOf" srcId="{AE474B67-2EF6-4837-BE42-94B09EC919CC}" destId="{588D7536-A795-4507-B4DE-BF0B950DBCD4}" srcOrd="0" destOrd="0" presId="urn:microsoft.com/office/officeart/2005/8/layout/hierarchy3"/>
    <dgm:cxn modelId="{0668E22B-7A94-4800-86AD-04C89A0F2017}" type="presParOf" srcId="{588D7536-A795-4507-B4DE-BF0B950DBCD4}" destId="{CB73E1D7-6A0F-4F9B-B4B3-A65A16EE52D5}" srcOrd="0" destOrd="0" presId="urn:microsoft.com/office/officeart/2005/8/layout/hierarchy3"/>
    <dgm:cxn modelId="{7EA5C7D1-801A-4239-AEFE-C15536CFF6DE}" type="presParOf" srcId="{588D7536-A795-4507-B4DE-BF0B950DBCD4}" destId="{95FE7A49-74B7-4A3A-8BCD-B52DF2DB06D7}" srcOrd="1" destOrd="0" presId="urn:microsoft.com/office/officeart/2005/8/layout/hierarchy3"/>
    <dgm:cxn modelId="{D306E963-67E2-4BB1-99C6-0441E7EB303F}" type="presParOf" srcId="{AE474B67-2EF6-4837-BE42-94B09EC919CC}" destId="{9AF59FE4-BAE2-40C5-BE9D-6F2621848565}" srcOrd="1" destOrd="0" presId="urn:microsoft.com/office/officeart/2005/8/layout/hierarchy3"/>
    <dgm:cxn modelId="{F5C9178C-38E2-4839-BA9B-4E11B8C86638}" type="presParOf" srcId="{9AF59FE4-BAE2-40C5-BE9D-6F2621848565}" destId="{D4B554DC-0F8A-4E1D-81EA-8985356B3C14}" srcOrd="0" destOrd="0" presId="urn:microsoft.com/office/officeart/2005/8/layout/hierarchy3"/>
    <dgm:cxn modelId="{3684B9B3-D545-4426-A1A7-2C534206A557}" type="presParOf" srcId="{9AF59FE4-BAE2-40C5-BE9D-6F2621848565}" destId="{9980D370-4C5F-4D82-ADC0-E5A562403172}" srcOrd="1" destOrd="0" presId="urn:microsoft.com/office/officeart/2005/8/layout/hierarchy3"/>
    <dgm:cxn modelId="{F6AE010A-2F82-46B9-861E-CA76E8C59275}" type="presParOf" srcId="{8F36463C-AB7A-4A1B-95AE-8620230115D4}" destId="{185322C8-E6B0-47FD-9FAA-FC8292B8AD6A}" srcOrd="2" destOrd="0" presId="urn:microsoft.com/office/officeart/2005/8/layout/hierarchy3"/>
    <dgm:cxn modelId="{5507D13D-8665-48A8-B5B4-5C1B2F0A2A72}" type="presParOf" srcId="{185322C8-E6B0-47FD-9FAA-FC8292B8AD6A}" destId="{FA3942D0-8BC1-46E6-9174-D4FE2335EBF3}" srcOrd="0" destOrd="0" presId="urn:microsoft.com/office/officeart/2005/8/layout/hierarchy3"/>
    <dgm:cxn modelId="{9F99411A-C260-4866-B566-89EA2801783C}" type="presParOf" srcId="{FA3942D0-8BC1-46E6-9174-D4FE2335EBF3}" destId="{D3D610B1-5474-494F-9338-3AF9548D519D}" srcOrd="0" destOrd="0" presId="urn:microsoft.com/office/officeart/2005/8/layout/hierarchy3"/>
    <dgm:cxn modelId="{2F296FB2-EEAF-42D7-9516-EA7E4F3D3ACC}" type="presParOf" srcId="{FA3942D0-8BC1-46E6-9174-D4FE2335EBF3}" destId="{0F59AACC-32FD-4C8F-BBAC-60E322B27368}" srcOrd="1" destOrd="0" presId="urn:microsoft.com/office/officeart/2005/8/layout/hierarchy3"/>
    <dgm:cxn modelId="{31131297-E31D-43AD-991D-B912A3621237}" type="presParOf" srcId="{185322C8-E6B0-47FD-9FAA-FC8292B8AD6A}" destId="{00699AA5-FFB7-49C4-A5A6-F7CCDD6723B5}" srcOrd="1" destOrd="0" presId="urn:microsoft.com/office/officeart/2005/8/layout/hierarchy3"/>
    <dgm:cxn modelId="{9029CB0F-3957-417B-9E93-EDADCDB8CF72}" type="presParOf" srcId="{00699AA5-FFB7-49C4-A5A6-F7CCDD6723B5}" destId="{9B03BF77-1ABB-4D23-84A3-DC9CFC70430C}" srcOrd="0" destOrd="0" presId="urn:microsoft.com/office/officeart/2005/8/layout/hierarchy3"/>
    <dgm:cxn modelId="{D21C9F7C-50AB-4430-9B69-B6262152B3E6}" type="presParOf" srcId="{00699AA5-FFB7-49C4-A5A6-F7CCDD6723B5}" destId="{882BA79B-C71B-41BC-BDE7-ADA23AF2A63F}" srcOrd="1" destOrd="0" presId="urn:microsoft.com/office/officeart/2005/8/layout/hierarchy3"/>
    <dgm:cxn modelId="{FB9F61FB-C6BF-45C9-AEA6-405B6887EC04}" type="presParOf" srcId="{8F36463C-AB7A-4A1B-95AE-8620230115D4}" destId="{F3C91724-1E3F-4638-84B7-070422CACFC5}" srcOrd="3" destOrd="0" presId="urn:microsoft.com/office/officeart/2005/8/layout/hierarchy3"/>
    <dgm:cxn modelId="{94CC8A0B-666D-4B2C-A4DE-93B43C9FFB0B}" type="presParOf" srcId="{F3C91724-1E3F-4638-84B7-070422CACFC5}" destId="{8CDE16D4-329F-40A3-AFEC-CB5D1DF8839C}" srcOrd="0" destOrd="0" presId="urn:microsoft.com/office/officeart/2005/8/layout/hierarchy3"/>
    <dgm:cxn modelId="{A3F73387-E268-4777-8459-E72D78E4175C}" type="presParOf" srcId="{8CDE16D4-329F-40A3-AFEC-CB5D1DF8839C}" destId="{8A3FEA51-9B58-4024-8E65-6046CAB480F9}" srcOrd="0" destOrd="0" presId="urn:microsoft.com/office/officeart/2005/8/layout/hierarchy3"/>
    <dgm:cxn modelId="{4D1B1256-50DC-4452-8E2F-BAF83F1233BB}" type="presParOf" srcId="{8CDE16D4-329F-40A3-AFEC-CB5D1DF8839C}" destId="{B2C6F84F-6350-4D17-ADBB-39C6EBD97863}" srcOrd="1" destOrd="0" presId="urn:microsoft.com/office/officeart/2005/8/layout/hierarchy3"/>
    <dgm:cxn modelId="{89ECF872-494A-403F-99A3-E198D9A52682}" type="presParOf" srcId="{F3C91724-1E3F-4638-84B7-070422CACFC5}" destId="{A1C573F6-35C1-4A61-83C7-76BFE39DDECA}" srcOrd="1" destOrd="0" presId="urn:microsoft.com/office/officeart/2005/8/layout/hierarchy3"/>
    <dgm:cxn modelId="{2CA73755-B207-4353-BFA6-7BC2AAB7763D}" type="presParOf" srcId="{A1C573F6-35C1-4A61-83C7-76BFE39DDECA}" destId="{4D4911FA-DE63-44E8-BE42-07B2B0B8B629}" srcOrd="0" destOrd="0" presId="urn:microsoft.com/office/officeart/2005/8/layout/hierarchy3"/>
    <dgm:cxn modelId="{7333D17C-97C6-465F-95C4-9FEB5130D1C8}" type="presParOf" srcId="{A1C573F6-35C1-4A61-83C7-76BFE39DDECA}" destId="{8E2BB969-34C3-42DC-A55F-2C5063E8A586}" srcOrd="1" destOrd="0" presId="urn:microsoft.com/office/officeart/2005/8/layout/hierarchy3"/>
    <dgm:cxn modelId="{0FBF52EF-14E8-422F-A175-5417FE6FD844}" type="presParOf" srcId="{A1C573F6-35C1-4A61-83C7-76BFE39DDECA}" destId="{0A81F45C-D0FB-4EA4-B956-864A33394F32}" srcOrd="2" destOrd="0" presId="urn:microsoft.com/office/officeart/2005/8/layout/hierarchy3"/>
    <dgm:cxn modelId="{22EFD822-3BD5-4DB8-9765-C7DD815BFB60}" type="presParOf" srcId="{A1C573F6-35C1-4A61-83C7-76BFE39DDECA}" destId="{F3D19D31-ABD1-4ABA-B208-4E01EFFA5843}" srcOrd="3" destOrd="0" presId="urn:microsoft.com/office/officeart/2005/8/layout/hierarchy3"/>
    <dgm:cxn modelId="{CD7BD10A-9A2B-43CA-BE96-64CA66CD27AB}" type="presParOf" srcId="{A1C573F6-35C1-4A61-83C7-76BFE39DDECA}" destId="{CE62D839-F1C1-44FE-8D1F-8FCBDB8E03B6}" srcOrd="4" destOrd="0" presId="urn:microsoft.com/office/officeart/2005/8/layout/hierarchy3"/>
    <dgm:cxn modelId="{7C09C175-1258-4799-B07A-001E98F9E2FE}" type="presParOf" srcId="{A1C573F6-35C1-4A61-83C7-76BFE39DDECA}" destId="{37348702-7494-4E79-9A93-7BB3E9FC35C8}"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C8CFF2-7466-4037-BE4B-B81CBCBD8FE5}" type="doc">
      <dgm:prSet loTypeId="urn:microsoft.com/office/officeart/2008/layout/AscendingPictureAccentProcess" loCatId="process" qsTypeId="urn:microsoft.com/office/officeart/2005/8/quickstyle/simple5" qsCatId="simple" csTypeId="urn:microsoft.com/office/officeart/2005/8/colors/colorful4" csCatId="colorful" phldr="1"/>
      <dgm:spPr/>
      <dgm:t>
        <a:bodyPr/>
        <a:lstStyle/>
        <a:p>
          <a:endParaRPr lang="zh-TW" altLang="en-US"/>
        </a:p>
      </dgm:t>
    </dgm:pt>
    <dgm:pt modelId="{CE134A58-D34B-42D7-A32F-1C7FEE84AD66}">
      <dgm:prSet phldrT="[文字]" custT="1"/>
      <dgm:spPr/>
      <dgm:t>
        <a:bodyPr/>
        <a:lstStyle/>
        <a:p>
          <a:r>
            <a:rPr lang="zh-TW" altLang="en-US" sz="3200" b="1">
              <a:latin typeface="微軟正黑體" panose="020B0604030504040204" pitchFamily="34" charset="-120"/>
              <a:ea typeface="微軟正黑體" panose="020B0604030504040204" pitchFamily="34" charset="-120"/>
            </a:rPr>
            <a:t>環工</a:t>
          </a:r>
          <a:endParaRPr lang="zh-TW" altLang="en-US" sz="3200" b="1" dirty="0">
            <a:latin typeface="微軟正黑體" panose="020B0604030504040204" pitchFamily="34" charset="-120"/>
            <a:ea typeface="微軟正黑體" panose="020B0604030504040204" pitchFamily="34" charset="-120"/>
          </a:endParaRPr>
        </a:p>
      </dgm:t>
    </dgm:pt>
    <dgm:pt modelId="{FC3A8E75-4982-482C-943E-E66EEFCA6774}" type="parTrans" cxnId="{77C84A74-D846-498C-AF5E-2FF0306AF86E}">
      <dgm:prSet/>
      <dgm:spPr/>
      <dgm:t>
        <a:bodyPr/>
        <a:lstStyle/>
        <a:p>
          <a:endParaRPr lang="zh-TW" altLang="en-US" sz="1600"/>
        </a:p>
      </dgm:t>
    </dgm:pt>
    <dgm:pt modelId="{6A7526BF-38A7-4424-804B-87DDD55D6577}" type="sibTrans" cxnId="{77C84A74-D846-498C-AF5E-2FF0306AF86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dgm:spPr>
      <dgm:t>
        <a:bodyPr/>
        <a:lstStyle/>
        <a:p>
          <a:endParaRPr lang="zh-TW" altLang="en-US" sz="1600"/>
        </a:p>
      </dgm:t>
    </dgm:pt>
    <dgm:pt modelId="{F49A07B4-C723-4D9B-9CA0-AE26C7FD4C61}">
      <dgm:prSet phldrT="[文字]" custT="1"/>
      <dgm:spPr/>
      <dgm:t>
        <a:bodyPr/>
        <a:lstStyle/>
        <a:p>
          <a:pPr>
            <a:lnSpc>
              <a:spcPct val="80000"/>
            </a:lnSpc>
            <a:spcAft>
              <a:spcPts val="0"/>
            </a:spcAft>
          </a:pPr>
          <a:r>
            <a:rPr kumimoji="0" lang="zh-TW" altLang="en-US" sz="1600" b="1" i="0" u="none" strike="noStrike" cap="none" normalizeH="0" baseline="0">
              <a:ln/>
              <a:effectLst/>
              <a:latin typeface="微軟正黑體" panose="020B0604030504040204" pitchFamily="34" charset="-120"/>
              <a:ea typeface="微軟正黑體" panose="020B0604030504040204" pitchFamily="34" charset="-120"/>
              <a:cs typeface="Times New Roman" pitchFamily="18" charset="0"/>
            </a:rPr>
            <a:t>廢</a:t>
          </a:r>
          <a:r>
            <a:rPr kumimoji="0" lang="en-US" altLang="zh-TW" sz="1600" b="1" i="0" u="none" strike="noStrike" cap="none" normalizeH="0" baseline="0">
              <a:ln/>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1600" b="1" i="0" u="none" strike="noStrike" cap="none" normalizeH="0" baseline="0">
              <a:ln/>
              <a:effectLst/>
              <a:latin typeface="微軟正黑體" panose="020B0604030504040204" pitchFamily="34" charset="-120"/>
              <a:ea typeface="微軟正黑體" panose="020B0604030504040204" pitchFamily="34" charset="-120"/>
              <a:cs typeface="Times New Roman" pitchFamily="18" charset="0"/>
            </a:rPr>
            <a:t>污</a:t>
          </a:r>
          <a:r>
            <a:rPr kumimoji="0" lang="en-US" altLang="zh-TW" sz="1600" b="1" i="0" u="none" strike="noStrike" cap="none" normalizeH="0" baseline="0">
              <a:ln/>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1600" b="1" i="0" u="none" strike="noStrike" cap="none" normalizeH="0" baseline="0">
              <a:ln/>
              <a:effectLst/>
              <a:latin typeface="微軟正黑體" panose="020B0604030504040204" pitchFamily="34" charset="-120"/>
              <a:ea typeface="微軟正黑體" panose="020B0604030504040204" pitchFamily="34" charset="-120"/>
              <a:cs typeface="Times New Roman" pitchFamily="18" charset="0"/>
            </a:rPr>
            <a:t>水處理專責人員</a:t>
          </a:r>
          <a:endParaRPr lang="zh-TW" altLang="en-US" sz="1600" b="1" dirty="0">
            <a:latin typeface="微軟正黑體" panose="020B0604030504040204" pitchFamily="34" charset="-120"/>
            <a:ea typeface="微軟正黑體" panose="020B0604030504040204" pitchFamily="34" charset="-120"/>
          </a:endParaRPr>
        </a:p>
      </dgm:t>
    </dgm:pt>
    <dgm:pt modelId="{C0422415-55FA-48FA-8E28-6BD6C78AB2EA}" type="parTrans" cxnId="{81C7FF59-30AF-4454-BFA2-52B5C3F35594}">
      <dgm:prSet/>
      <dgm:spPr/>
      <dgm:t>
        <a:bodyPr/>
        <a:lstStyle/>
        <a:p>
          <a:endParaRPr lang="zh-TW" altLang="en-US" sz="1600"/>
        </a:p>
      </dgm:t>
    </dgm:pt>
    <dgm:pt modelId="{35FD0A0E-58A7-4A56-8758-1EE7325F3C56}" type="sibTrans" cxnId="{81C7FF59-30AF-4454-BFA2-52B5C3F35594}">
      <dgm:prSet/>
      <dgm:spPr/>
      <dgm:t>
        <a:bodyPr/>
        <a:lstStyle/>
        <a:p>
          <a:endParaRPr lang="zh-TW" altLang="en-US" sz="1600"/>
        </a:p>
      </dgm:t>
    </dgm:pt>
    <dgm:pt modelId="{7145ADC6-260A-437F-972F-EBF42A27C7DB}">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消防</a:t>
          </a:r>
        </a:p>
      </dgm:t>
    </dgm:pt>
    <dgm:pt modelId="{671E2D14-A32C-4326-B4A6-CC7654D4C435}" type="parTrans" cxnId="{2874EDA4-6E2E-40B5-9BA5-4D5EDB5315EB}">
      <dgm:prSet/>
      <dgm:spPr/>
      <dgm:t>
        <a:bodyPr/>
        <a:lstStyle/>
        <a:p>
          <a:endParaRPr lang="zh-TW" altLang="en-US" sz="1600"/>
        </a:p>
      </dgm:t>
    </dgm:pt>
    <dgm:pt modelId="{FCC73059-384F-4415-B66F-B91E71568D49}" type="sibTrans" cxnId="{2874EDA4-6E2E-40B5-9BA5-4D5EDB5315EB}">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dgm:spPr>
      <dgm:t>
        <a:bodyPr/>
        <a:lstStyle/>
        <a:p>
          <a:endParaRPr lang="zh-TW" altLang="en-US" sz="1600"/>
        </a:p>
      </dgm:t>
    </dgm:pt>
    <dgm:pt modelId="{9D5F1C8B-029C-44AF-86D1-75F30DFCDA96}">
      <dgm:prSet phldrT="[文字]" custT="1"/>
      <dgm:spPr/>
      <dgm:t>
        <a:bodyPr/>
        <a:lstStyle/>
        <a:p>
          <a:r>
            <a:rPr lang="zh-TW" altLang="en-US" sz="3200" b="1">
              <a:latin typeface="微軟正黑體" panose="020B0604030504040204" pitchFamily="34" charset="-120"/>
              <a:ea typeface="微軟正黑體" panose="020B0604030504040204" pitchFamily="34" charset="-120"/>
            </a:rPr>
            <a:t>安衛</a:t>
          </a:r>
          <a:endParaRPr lang="zh-TW" altLang="en-US" sz="3200" b="1" dirty="0">
            <a:latin typeface="微軟正黑體" panose="020B0604030504040204" pitchFamily="34" charset="-120"/>
            <a:ea typeface="微軟正黑體" panose="020B0604030504040204" pitchFamily="34" charset="-120"/>
          </a:endParaRPr>
        </a:p>
      </dgm:t>
    </dgm:pt>
    <dgm:pt modelId="{76145AF7-D8EC-479B-B113-48E52DC1B42C}" type="parTrans" cxnId="{FAABF7FF-147C-4DE9-86EC-A883920B631E}">
      <dgm:prSet/>
      <dgm:spPr/>
      <dgm:t>
        <a:bodyPr/>
        <a:lstStyle/>
        <a:p>
          <a:endParaRPr lang="zh-TW" altLang="en-US" sz="1600"/>
        </a:p>
      </dgm:t>
    </dgm:pt>
    <dgm:pt modelId="{F499B0B4-DEC3-46A2-8561-67C1093A8097}" type="sibTrans" cxnId="{FAABF7FF-147C-4DE9-86EC-A883920B631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dgm:spPr>
      <dgm:t>
        <a:bodyPr/>
        <a:lstStyle/>
        <a:p>
          <a:endParaRPr lang="zh-TW" altLang="en-US" sz="1600"/>
        </a:p>
      </dgm:t>
    </dgm:pt>
    <dgm:pt modelId="{F9C93AD0-A9B7-44C4-8B6D-7E40A82AFB1C}">
      <dgm:prSet phldrT="[文字]" custT="1"/>
      <dgm:spPr/>
      <dgm:t>
        <a:bodyPr/>
        <a:lstStyle/>
        <a:p>
          <a:pPr marL="0" lvl="1" indent="0" defTabSz="711200">
            <a:lnSpc>
              <a:spcPct val="80000"/>
            </a:lnSpc>
            <a:spcBef>
              <a:spcPct val="0"/>
            </a:spcBef>
            <a:spcAft>
              <a:spcPts val="0"/>
            </a:spcAft>
            <a:buNone/>
          </a:pPr>
          <a:r>
            <a:rPr lang="zh-TW" altLang="en-US" sz="1600" b="1">
              <a:latin typeface="微軟正黑體" panose="020B0604030504040204" pitchFamily="34" charset="-120"/>
              <a:ea typeface="微軟正黑體" panose="020B0604030504040204" pitchFamily="34" charset="-120"/>
            </a:rPr>
            <a:t>甲級職業安全管理師</a:t>
          </a:r>
          <a:endParaRPr lang="zh-TW" altLang="en-US" sz="1600" b="1" dirty="0">
            <a:latin typeface="微軟正黑體" panose="020B0604030504040204" pitchFamily="34" charset="-120"/>
            <a:ea typeface="微軟正黑體" panose="020B0604030504040204" pitchFamily="34" charset="-120"/>
          </a:endParaRPr>
        </a:p>
      </dgm:t>
    </dgm:pt>
    <dgm:pt modelId="{E9B823B7-FFF2-4561-8503-C45E00CA55BE}" type="parTrans" cxnId="{A7014DBA-C8F0-4B54-B5E8-F93D39837F28}">
      <dgm:prSet/>
      <dgm:spPr/>
      <dgm:t>
        <a:bodyPr/>
        <a:lstStyle/>
        <a:p>
          <a:endParaRPr lang="zh-TW" altLang="en-US" sz="1600"/>
        </a:p>
      </dgm:t>
    </dgm:pt>
    <dgm:pt modelId="{201009BA-B480-4E20-93BF-C3E38B01C352}" type="sibTrans" cxnId="{A7014DBA-C8F0-4B54-B5E8-F93D39837F28}">
      <dgm:prSet/>
      <dgm:spPr/>
      <dgm:t>
        <a:bodyPr/>
        <a:lstStyle/>
        <a:p>
          <a:endParaRPr lang="zh-TW" altLang="en-US" sz="1600"/>
        </a:p>
      </dgm:t>
    </dgm:pt>
    <dgm:pt modelId="{029AAE3B-3FE6-4E75-8616-19DFFE01A9AD}">
      <dgm:prSet phldrT="[文字]" custT="1"/>
      <dgm:spPr/>
      <dgm:t>
        <a:bodyPr/>
        <a:lstStyle/>
        <a:p>
          <a:pPr>
            <a:lnSpc>
              <a:spcPct val="80000"/>
            </a:lnSpc>
            <a:spcAft>
              <a:spcPts val="0"/>
            </a:spcAft>
          </a:pPr>
          <a:r>
            <a:rPr lang="zh-TW" altLang="en-US" sz="2000" b="1">
              <a:latin typeface="微軟正黑體" panose="020B0604030504040204" pitchFamily="34" charset="-120"/>
              <a:ea typeface="微軟正黑體" panose="020B0604030504040204" pitchFamily="34" charset="-120"/>
            </a:rPr>
            <a:t>消防設備士</a:t>
          </a:r>
          <a:endParaRPr lang="zh-TW" altLang="en-US" sz="2000" b="1" dirty="0">
            <a:latin typeface="微軟正黑體" panose="020B0604030504040204" pitchFamily="34" charset="-120"/>
            <a:ea typeface="微軟正黑體" panose="020B0604030504040204" pitchFamily="34" charset="-120"/>
          </a:endParaRPr>
        </a:p>
      </dgm:t>
    </dgm:pt>
    <dgm:pt modelId="{58260932-0D4B-4A5E-90C4-DB8274FCEC37}" type="parTrans" cxnId="{8E30D319-2B55-4AF5-B34E-394A27040FC9}">
      <dgm:prSet/>
      <dgm:spPr/>
      <dgm:t>
        <a:bodyPr/>
        <a:lstStyle/>
        <a:p>
          <a:endParaRPr lang="zh-TW" altLang="en-US" sz="1600"/>
        </a:p>
      </dgm:t>
    </dgm:pt>
    <dgm:pt modelId="{BB936A45-5200-4FB5-8DFD-D5B25E77A01A}" type="sibTrans" cxnId="{8E30D319-2B55-4AF5-B34E-394A27040FC9}">
      <dgm:prSet/>
      <dgm:spPr/>
      <dgm:t>
        <a:bodyPr/>
        <a:lstStyle/>
        <a:p>
          <a:endParaRPr lang="zh-TW" altLang="en-US" sz="1600"/>
        </a:p>
      </dgm:t>
    </dgm:pt>
    <dgm:pt modelId="{D3F99725-2517-4AD3-857D-A1B3B4D6F946}">
      <dgm:prSet phldrT="[文字]" custT="1"/>
      <dgm:spPr/>
      <dgm:t>
        <a:bodyPr/>
        <a:lstStyle/>
        <a:p>
          <a:pPr marL="0" lvl="1" indent="0" defTabSz="711200">
            <a:lnSpc>
              <a:spcPct val="80000"/>
            </a:lnSpc>
            <a:spcBef>
              <a:spcPct val="0"/>
            </a:spcBef>
            <a:spcAft>
              <a:spcPts val="0"/>
            </a:spcAft>
            <a:buNone/>
          </a:pPr>
          <a:r>
            <a:rPr lang="zh-TW" altLang="en-US" sz="1600" b="1">
              <a:latin typeface="微軟正黑體" panose="020B0604030504040204" pitchFamily="34" charset="-120"/>
              <a:ea typeface="微軟正黑體" panose="020B0604030504040204" pitchFamily="34" charset="-120"/>
            </a:rPr>
            <a:t>甲級職業衛生管理師</a:t>
          </a:r>
          <a:endParaRPr lang="zh-TW" altLang="en-US" sz="1600" b="1" dirty="0">
            <a:latin typeface="微軟正黑體" panose="020B0604030504040204" pitchFamily="34" charset="-120"/>
            <a:ea typeface="微軟正黑體" panose="020B0604030504040204" pitchFamily="34" charset="-120"/>
          </a:endParaRPr>
        </a:p>
      </dgm:t>
    </dgm:pt>
    <dgm:pt modelId="{0A2DD7ED-7720-400E-8330-AA3193B458D3}" type="parTrans" cxnId="{6BF53D2B-A102-45CB-825D-51D3795358B3}">
      <dgm:prSet/>
      <dgm:spPr/>
      <dgm:t>
        <a:bodyPr/>
        <a:lstStyle/>
        <a:p>
          <a:endParaRPr lang="zh-TW" altLang="en-US"/>
        </a:p>
      </dgm:t>
    </dgm:pt>
    <dgm:pt modelId="{4B6400ED-5541-4788-85D5-DC82FFB29F8A}" type="sibTrans" cxnId="{6BF53D2B-A102-45CB-825D-51D3795358B3}">
      <dgm:prSet/>
      <dgm:spPr/>
      <dgm:t>
        <a:bodyPr/>
        <a:lstStyle/>
        <a:p>
          <a:endParaRPr lang="zh-TW" altLang="en-US"/>
        </a:p>
      </dgm:t>
    </dgm:pt>
    <dgm:pt modelId="{DB8F317D-54D8-4729-AD8A-E3340E9F2EA6}">
      <dgm:prSet phldrT="[文字]" custT="1"/>
      <dgm:spPr/>
      <dgm:t>
        <a:bodyPr/>
        <a:lstStyle/>
        <a:p>
          <a:pPr>
            <a:lnSpc>
              <a:spcPct val="80000"/>
            </a:lnSpc>
            <a:spcAft>
              <a:spcPts val="0"/>
            </a:spcAft>
          </a:pPr>
          <a:r>
            <a:rPr kumimoji="0" lang="zh-TW" altLang="en-US" sz="1600" b="1" i="0" u="none" strike="noStrike" cap="none" normalizeH="0" baseline="0">
              <a:ln/>
              <a:effectLst/>
              <a:latin typeface="微軟正黑體" panose="020B0604030504040204" pitchFamily="34" charset="-120"/>
              <a:ea typeface="微軟正黑體" panose="020B0604030504040204" pitchFamily="34" charset="-120"/>
              <a:cs typeface="Times New Roman" pitchFamily="18" charset="0"/>
            </a:rPr>
            <a:t>廢棄物處理技術員、廢棄物清除技術員</a:t>
          </a:r>
          <a:endParaRPr lang="zh-TW" altLang="en-US" sz="1600" b="1" dirty="0">
            <a:latin typeface="微軟正黑體" panose="020B0604030504040204" pitchFamily="34" charset="-120"/>
            <a:ea typeface="微軟正黑體" panose="020B0604030504040204" pitchFamily="34" charset="-120"/>
          </a:endParaRPr>
        </a:p>
      </dgm:t>
    </dgm:pt>
    <dgm:pt modelId="{0DEEA2EC-0AC9-4050-880F-C1F2D2CB9C4F}" type="parTrans" cxnId="{1123F811-E8DB-43BF-9316-57268644E42B}">
      <dgm:prSet/>
      <dgm:spPr/>
      <dgm:t>
        <a:bodyPr/>
        <a:lstStyle/>
        <a:p>
          <a:endParaRPr lang="zh-TW" altLang="en-US"/>
        </a:p>
      </dgm:t>
    </dgm:pt>
    <dgm:pt modelId="{AD4BBF74-53EC-486B-B60A-3A752B320F43}" type="sibTrans" cxnId="{1123F811-E8DB-43BF-9316-57268644E42B}">
      <dgm:prSet/>
      <dgm:spPr/>
      <dgm:t>
        <a:bodyPr/>
        <a:lstStyle/>
        <a:p>
          <a:endParaRPr lang="zh-TW" altLang="en-US"/>
        </a:p>
      </dgm:t>
    </dgm:pt>
    <dgm:pt modelId="{1FAA6884-77E0-47F2-91EE-9F13774BB518}">
      <dgm:prSet phldrT="[文字]" custT="1"/>
      <dgm:spPr/>
      <dgm:t>
        <a:bodyPr/>
        <a:lstStyle/>
        <a:p>
          <a:pPr>
            <a:lnSpc>
              <a:spcPct val="80000"/>
            </a:lnSpc>
            <a:spcAft>
              <a:spcPts val="0"/>
            </a:spcAft>
          </a:pPr>
          <a:r>
            <a:rPr kumimoji="0" lang="zh-TW" altLang="en-US" sz="1600" b="1" i="0" u="none" strike="noStrike" cap="none" normalizeH="0" baseline="0" dirty="0">
              <a:ln/>
              <a:effectLst/>
              <a:latin typeface="微軟正黑體" panose="020B0604030504040204" pitchFamily="34" charset="-120"/>
              <a:ea typeface="微軟正黑體" panose="020B0604030504040204" pitchFamily="34" charset="-120"/>
              <a:cs typeface="Times New Roman" pitchFamily="18" charset="0"/>
            </a:rPr>
            <a:t>空氣污染防制專責人員</a:t>
          </a:r>
          <a:endParaRPr lang="zh-TW" altLang="en-US" sz="1600" b="1" dirty="0">
            <a:latin typeface="微軟正黑體" panose="020B0604030504040204" pitchFamily="34" charset="-120"/>
            <a:ea typeface="微軟正黑體" panose="020B0604030504040204" pitchFamily="34" charset="-120"/>
          </a:endParaRPr>
        </a:p>
      </dgm:t>
    </dgm:pt>
    <dgm:pt modelId="{16D40E1D-BCBA-4F7B-AC5F-9B36AED9AED7}" type="parTrans" cxnId="{D1571B25-DAF6-4469-B749-156D886F5669}">
      <dgm:prSet/>
      <dgm:spPr/>
      <dgm:t>
        <a:bodyPr/>
        <a:lstStyle/>
        <a:p>
          <a:endParaRPr lang="zh-TW" altLang="en-US"/>
        </a:p>
      </dgm:t>
    </dgm:pt>
    <dgm:pt modelId="{3C69B2D8-E13A-47E0-8505-65311E306C33}" type="sibTrans" cxnId="{D1571B25-DAF6-4469-B749-156D886F5669}">
      <dgm:prSet/>
      <dgm:spPr/>
      <dgm:t>
        <a:bodyPr/>
        <a:lstStyle/>
        <a:p>
          <a:endParaRPr lang="zh-TW" altLang="en-US"/>
        </a:p>
      </dgm:t>
    </dgm:pt>
    <dgm:pt modelId="{F3B58ABA-A429-441A-A0B3-8274A72E1336}">
      <dgm:prSet phldrT="[文字]" custT="1"/>
      <dgm:spPr/>
      <dgm:t>
        <a:bodyPr/>
        <a:lstStyle/>
        <a:p>
          <a:pPr marL="0" lvl="1" indent="0" defTabSz="711200">
            <a:lnSpc>
              <a:spcPct val="80000"/>
            </a:lnSpc>
            <a:spcBef>
              <a:spcPct val="0"/>
            </a:spcBef>
            <a:spcAft>
              <a:spcPts val="0"/>
            </a:spcAft>
            <a:buNone/>
          </a:pPr>
          <a:r>
            <a:rPr lang="zh-TW" altLang="en-US" sz="1600" b="1">
              <a:latin typeface="微軟正黑體" panose="020B0604030504040204" pitchFamily="34" charset="-120"/>
              <a:ea typeface="微軟正黑體" panose="020B0604030504040204" pitchFamily="34" charset="-120"/>
            </a:rPr>
            <a:t>乙級職業安全衛生管理員</a:t>
          </a:r>
          <a:endParaRPr lang="zh-TW" altLang="en-US" sz="1600" b="1" dirty="0">
            <a:latin typeface="微軟正黑體" panose="020B0604030504040204" pitchFamily="34" charset="-120"/>
            <a:ea typeface="微軟正黑體" panose="020B0604030504040204" pitchFamily="34" charset="-120"/>
          </a:endParaRPr>
        </a:p>
      </dgm:t>
    </dgm:pt>
    <dgm:pt modelId="{B36CA24C-ED6B-49EB-B8D2-9DF93D975375}" type="parTrans" cxnId="{6A7C1059-E994-47F2-BF2B-A7D229DCA816}">
      <dgm:prSet/>
      <dgm:spPr/>
      <dgm:t>
        <a:bodyPr/>
        <a:lstStyle/>
        <a:p>
          <a:endParaRPr lang="zh-TW" altLang="en-US"/>
        </a:p>
      </dgm:t>
    </dgm:pt>
    <dgm:pt modelId="{379FACE4-2A76-4F51-B0CF-2C0A1BCED3C7}" type="sibTrans" cxnId="{6A7C1059-E994-47F2-BF2B-A7D229DCA816}">
      <dgm:prSet/>
      <dgm:spPr/>
      <dgm:t>
        <a:bodyPr/>
        <a:lstStyle/>
        <a:p>
          <a:endParaRPr lang="zh-TW" altLang="en-US"/>
        </a:p>
      </dgm:t>
    </dgm:pt>
    <dgm:pt modelId="{EF71C191-D405-4F50-8BB3-D20666EAA441}">
      <dgm:prSet phldrT="[文字]" custT="1"/>
      <dgm:spPr/>
      <dgm:t>
        <a:bodyPr/>
        <a:lstStyle/>
        <a:p>
          <a:pPr>
            <a:lnSpc>
              <a:spcPct val="80000"/>
            </a:lnSpc>
            <a:spcAft>
              <a:spcPts val="0"/>
            </a:spcAft>
          </a:pPr>
          <a:r>
            <a:rPr lang="zh-TW" altLang="en-US" sz="1600" b="1" dirty="0">
              <a:latin typeface="微軟正黑體" panose="020B0604030504040204" pitchFamily="34" charset="-120"/>
              <a:ea typeface="微軟正黑體" panose="020B0604030504040204" pitchFamily="34" charset="-120"/>
            </a:rPr>
            <a:t>室內空氣品質維護管理專責人員</a:t>
          </a:r>
        </a:p>
      </dgm:t>
    </dgm:pt>
    <dgm:pt modelId="{945AD66D-410F-4422-98FD-0ED23D84AEE0}" type="parTrans" cxnId="{95508FA5-A8AF-4DAB-BD32-D6973BA6E154}">
      <dgm:prSet/>
      <dgm:spPr/>
      <dgm:t>
        <a:bodyPr/>
        <a:lstStyle/>
        <a:p>
          <a:endParaRPr lang="zh-TW" altLang="en-US"/>
        </a:p>
      </dgm:t>
    </dgm:pt>
    <dgm:pt modelId="{279989AB-9BA2-452F-946A-B97B07DEEAAD}" type="sibTrans" cxnId="{95508FA5-A8AF-4DAB-BD32-D6973BA6E154}">
      <dgm:prSet/>
      <dgm:spPr/>
      <dgm:t>
        <a:bodyPr/>
        <a:lstStyle/>
        <a:p>
          <a:endParaRPr lang="zh-TW" altLang="en-US"/>
        </a:p>
      </dgm:t>
    </dgm:pt>
    <dgm:pt modelId="{5BB4931F-58C2-4067-854A-568D9641EBFD}">
      <dgm:prSet phldrT="[文字]" custT="1"/>
      <dgm:spPr/>
      <dgm:t>
        <a:bodyPr/>
        <a:lstStyle/>
        <a:p>
          <a:pPr>
            <a:lnSpc>
              <a:spcPct val="80000"/>
            </a:lnSpc>
            <a:spcAft>
              <a:spcPts val="0"/>
            </a:spcAft>
          </a:pPr>
          <a:r>
            <a:rPr lang="zh-TW" altLang="en-US" sz="2000" b="1">
              <a:latin typeface="微軟正黑體" panose="020B0604030504040204" pitchFamily="34" charset="-120"/>
              <a:ea typeface="微軟正黑體" panose="020B0604030504040204" pitchFamily="34" charset="-120"/>
            </a:rPr>
            <a:t>消防設備師</a:t>
          </a:r>
          <a:endParaRPr lang="zh-TW" altLang="en-US" sz="2000" b="1" dirty="0">
            <a:latin typeface="微軟正黑體" panose="020B0604030504040204" pitchFamily="34" charset="-120"/>
            <a:ea typeface="微軟正黑體" panose="020B0604030504040204" pitchFamily="34" charset="-120"/>
          </a:endParaRPr>
        </a:p>
      </dgm:t>
    </dgm:pt>
    <dgm:pt modelId="{AE522985-464A-4832-BC43-5E0BACEA06F1}" type="parTrans" cxnId="{115A48E0-1769-4C73-8AA6-6E3A12EBDA84}">
      <dgm:prSet/>
      <dgm:spPr/>
      <dgm:t>
        <a:bodyPr/>
        <a:lstStyle/>
        <a:p>
          <a:endParaRPr lang="zh-TW" altLang="en-US"/>
        </a:p>
      </dgm:t>
    </dgm:pt>
    <dgm:pt modelId="{FB045476-DCC3-491B-9FD3-129164ECDFD8}" type="sibTrans" cxnId="{115A48E0-1769-4C73-8AA6-6E3A12EBDA84}">
      <dgm:prSet/>
      <dgm:spPr/>
      <dgm:t>
        <a:bodyPr/>
        <a:lstStyle/>
        <a:p>
          <a:endParaRPr lang="zh-TW" altLang="en-US"/>
        </a:p>
      </dgm:t>
    </dgm:pt>
    <dgm:pt modelId="{46C14615-2A15-4CB7-9BDD-F578A9CA59ED}">
      <dgm:prSet phldrT="[文字]" custT="1"/>
      <dgm:spPr/>
      <dgm:t>
        <a:bodyPr/>
        <a:lstStyle/>
        <a:p>
          <a:pPr>
            <a:lnSpc>
              <a:spcPct val="80000"/>
            </a:lnSpc>
            <a:spcAft>
              <a:spcPts val="0"/>
            </a:spcAft>
          </a:pPr>
          <a:r>
            <a:rPr lang="zh-TW" altLang="en-US" sz="1600" b="1">
              <a:latin typeface="微軟正黑體" panose="020B0604030504040204" pitchFamily="34" charset="-120"/>
              <a:ea typeface="微軟正黑體" panose="020B0604030504040204" pitchFamily="34" charset="-120"/>
            </a:rPr>
            <a:t>環境工程技師</a:t>
          </a:r>
          <a:endParaRPr lang="zh-TW" altLang="en-US" sz="1600" b="1" dirty="0">
            <a:latin typeface="微軟正黑體" panose="020B0604030504040204" pitchFamily="34" charset="-120"/>
            <a:ea typeface="微軟正黑體" panose="020B0604030504040204" pitchFamily="34" charset="-120"/>
          </a:endParaRPr>
        </a:p>
      </dgm:t>
    </dgm:pt>
    <dgm:pt modelId="{AF318F5D-799D-4D0D-AA09-ED8D3E3DF466}" type="parTrans" cxnId="{6DC0135F-3FA6-4896-A7D2-0563D682C923}">
      <dgm:prSet/>
      <dgm:spPr/>
      <dgm:t>
        <a:bodyPr/>
        <a:lstStyle/>
        <a:p>
          <a:endParaRPr lang="zh-TW" altLang="en-US"/>
        </a:p>
      </dgm:t>
    </dgm:pt>
    <dgm:pt modelId="{DC4F0A4C-0149-46B6-BBB5-BBFBBD138791}" type="sibTrans" cxnId="{6DC0135F-3FA6-4896-A7D2-0563D682C923}">
      <dgm:prSet/>
      <dgm:spPr/>
      <dgm:t>
        <a:bodyPr/>
        <a:lstStyle/>
        <a:p>
          <a:endParaRPr lang="zh-TW" altLang="en-US"/>
        </a:p>
      </dgm:t>
    </dgm:pt>
    <dgm:pt modelId="{56F34D04-DAB7-41B5-A6A4-59E0F10D9683}">
      <dgm:prSet phldrT="[文字]" custT="1"/>
      <dgm:spPr/>
      <dgm:t>
        <a:bodyPr/>
        <a:lstStyle/>
        <a:p>
          <a:pPr marL="0" marR="0" lvl="0" indent="0" defTabSz="914400" eaLnBrk="1" fontAlgn="auto" latinLnBrk="0" hangingPunct="1">
            <a:lnSpc>
              <a:spcPct val="80000"/>
            </a:lnSpc>
            <a:spcBef>
              <a:spcPts val="0"/>
            </a:spcBef>
            <a:spcAft>
              <a:spcPts val="0"/>
            </a:spcAft>
            <a:buClrTx/>
            <a:buSzTx/>
            <a:buFontTx/>
            <a:buNone/>
            <a:tabLst/>
            <a:defRPr/>
          </a:pPr>
          <a:r>
            <a:rPr lang="zh-TW" altLang="en-US" sz="1600" b="1" dirty="0">
              <a:latin typeface="微軟正黑體" panose="020B0604030504040204" pitchFamily="34" charset="-120"/>
              <a:ea typeface="微軟正黑體" panose="020B0604030504040204" pitchFamily="34" charset="-120"/>
            </a:rPr>
            <a:t>工業安全技師</a:t>
          </a:r>
          <a:r>
            <a:rPr lang="zh-TW" altLang="en-US" sz="1600" b="1" dirty="0" smtClean="0">
              <a:latin typeface="微軟正黑體" panose="020B0604030504040204" pitchFamily="34" charset="-120"/>
              <a:ea typeface="微軟正黑體" panose="020B0604030504040204" pitchFamily="34" charset="-120"/>
            </a:rPr>
            <a:t>、職業衛生</a:t>
          </a:r>
          <a:r>
            <a:rPr lang="zh-TW" altLang="en-US" sz="1600" b="1" dirty="0">
              <a:latin typeface="微軟正黑體" panose="020B0604030504040204" pitchFamily="34" charset="-120"/>
              <a:ea typeface="微軟正黑體" panose="020B0604030504040204" pitchFamily="34" charset="-120"/>
            </a:rPr>
            <a:t>技師</a:t>
          </a:r>
        </a:p>
      </dgm:t>
    </dgm:pt>
    <dgm:pt modelId="{CE5F9A9A-E283-42C9-A74B-632711648E0A}" type="parTrans" cxnId="{57810034-6D85-4A52-BCFC-22E744AA61E3}">
      <dgm:prSet/>
      <dgm:spPr/>
      <dgm:t>
        <a:bodyPr/>
        <a:lstStyle/>
        <a:p>
          <a:endParaRPr lang="zh-TW" altLang="en-US"/>
        </a:p>
      </dgm:t>
    </dgm:pt>
    <dgm:pt modelId="{92A4C296-B18D-4061-B34D-4CC595D11054}" type="sibTrans" cxnId="{57810034-6D85-4A52-BCFC-22E744AA61E3}">
      <dgm:prSet/>
      <dgm:spPr/>
      <dgm:t>
        <a:bodyPr/>
        <a:lstStyle/>
        <a:p>
          <a:endParaRPr lang="zh-TW" altLang="en-US"/>
        </a:p>
      </dgm:t>
    </dgm:pt>
    <dgm:pt modelId="{4A32CCEF-ADB8-4B72-A9BA-C25910C7EC1F}">
      <dgm:prSet phldrT="[文字]" custT="1"/>
      <dgm:spPr/>
      <dgm:t>
        <a:bodyPr/>
        <a:lstStyle/>
        <a:p>
          <a:pPr>
            <a:lnSpc>
              <a:spcPct val="80000"/>
            </a:lnSpc>
            <a:spcAft>
              <a:spcPts val="0"/>
            </a:spcAft>
          </a:pPr>
          <a:r>
            <a:rPr lang="zh-TW" altLang="en-US" sz="1600" b="1" dirty="0" smtClean="0">
              <a:latin typeface="微軟正黑體" panose="020B0604030504040204" pitchFamily="34" charset="-120"/>
              <a:ea typeface="微軟正黑體" panose="020B0604030504040204" pitchFamily="34" charset="-120"/>
            </a:rPr>
            <a:t>毒性及關注化學物質專業技術管理人員</a:t>
          </a:r>
          <a:endParaRPr lang="zh-TW" altLang="en-US" sz="1600" b="1" dirty="0">
            <a:latin typeface="微軟正黑體" panose="020B0604030504040204" pitchFamily="34" charset="-120"/>
            <a:ea typeface="微軟正黑體" panose="020B0604030504040204" pitchFamily="34" charset="-120"/>
          </a:endParaRPr>
        </a:p>
      </dgm:t>
    </dgm:pt>
    <dgm:pt modelId="{AD72EC7F-35B5-40F6-A179-CDA5F7439A64}" type="parTrans" cxnId="{22506A2C-B52E-4859-82E2-429CC4982807}">
      <dgm:prSet/>
      <dgm:spPr/>
      <dgm:t>
        <a:bodyPr/>
        <a:lstStyle/>
        <a:p>
          <a:endParaRPr lang="zh-TW" altLang="en-US"/>
        </a:p>
      </dgm:t>
    </dgm:pt>
    <dgm:pt modelId="{DA57EAE0-A31F-4087-B803-66FDC2DF9783}" type="sibTrans" cxnId="{22506A2C-B52E-4859-82E2-429CC4982807}">
      <dgm:prSet/>
      <dgm:spPr/>
      <dgm:t>
        <a:bodyPr/>
        <a:lstStyle/>
        <a:p>
          <a:endParaRPr lang="zh-TW" altLang="en-US"/>
        </a:p>
      </dgm:t>
    </dgm:pt>
    <dgm:pt modelId="{E4F55514-71B1-4C2D-A5DD-8E5DD91A24DF}">
      <dgm:prSet phldrT="[文字]" custT="1"/>
      <dgm:spPr/>
      <dgm:t>
        <a:bodyPr/>
        <a:lstStyle/>
        <a:p>
          <a:pPr>
            <a:lnSpc>
              <a:spcPct val="80000"/>
            </a:lnSpc>
            <a:spcAft>
              <a:spcPts val="0"/>
            </a:spcAft>
          </a:pPr>
          <a:r>
            <a:rPr lang="zh-TW" altLang="en-US" sz="1600" b="1">
              <a:latin typeface="微軟正黑體" panose="020B0604030504040204" pitchFamily="34" charset="-120"/>
              <a:ea typeface="微軟正黑體" panose="020B0604030504040204" pitchFamily="34" charset="-120"/>
            </a:rPr>
            <a:t>環境教育人員</a:t>
          </a:r>
          <a:endParaRPr lang="zh-TW" altLang="en-US" sz="1600" b="1" dirty="0">
            <a:latin typeface="微軟正黑體" panose="020B0604030504040204" pitchFamily="34" charset="-120"/>
            <a:ea typeface="微軟正黑體" panose="020B0604030504040204" pitchFamily="34" charset="-120"/>
          </a:endParaRPr>
        </a:p>
      </dgm:t>
    </dgm:pt>
    <dgm:pt modelId="{0776BE6A-3B51-43A1-9B6F-0BB4BD5FDD8C}" type="parTrans" cxnId="{9D584779-7F01-4DE2-9E64-3D4DAC82BCA4}">
      <dgm:prSet/>
      <dgm:spPr/>
      <dgm:t>
        <a:bodyPr/>
        <a:lstStyle/>
        <a:p>
          <a:endParaRPr lang="zh-TW" altLang="en-US"/>
        </a:p>
      </dgm:t>
    </dgm:pt>
    <dgm:pt modelId="{1C2DADB6-7C9A-4590-84C6-534E8E1C4EF3}" type="sibTrans" cxnId="{9D584779-7F01-4DE2-9E64-3D4DAC82BCA4}">
      <dgm:prSet/>
      <dgm:spPr/>
      <dgm:t>
        <a:bodyPr/>
        <a:lstStyle/>
        <a:p>
          <a:endParaRPr lang="zh-TW" altLang="en-US"/>
        </a:p>
      </dgm:t>
    </dgm:pt>
    <dgm:pt modelId="{EADA2DE3-7C6A-4FE3-870A-09E6F9EB8589}" type="pres">
      <dgm:prSet presAssocID="{E0C8CFF2-7466-4037-BE4B-B81CBCBD8FE5}" presName="Name0" presStyleCnt="0">
        <dgm:presLayoutVars>
          <dgm:chMax val="7"/>
          <dgm:chPref val="7"/>
          <dgm:dir/>
        </dgm:presLayoutVars>
      </dgm:prSet>
      <dgm:spPr/>
      <dgm:t>
        <a:bodyPr/>
        <a:lstStyle/>
        <a:p>
          <a:endParaRPr lang="zh-TW" altLang="en-US"/>
        </a:p>
      </dgm:t>
    </dgm:pt>
    <dgm:pt modelId="{F561866F-0008-42EB-AE6E-1CBF0F5049C4}" type="pres">
      <dgm:prSet presAssocID="{E0C8CFF2-7466-4037-BE4B-B81CBCBD8FE5}" presName="dot1" presStyleLbl="alignNode1" presStyleIdx="0" presStyleCnt="12"/>
      <dgm:spPr/>
      <dgm:t>
        <a:bodyPr/>
        <a:lstStyle/>
        <a:p>
          <a:endParaRPr lang="zh-TW" altLang="en-US"/>
        </a:p>
      </dgm:t>
    </dgm:pt>
    <dgm:pt modelId="{802CF947-627C-4813-B764-54AE7D4744A0}" type="pres">
      <dgm:prSet presAssocID="{E0C8CFF2-7466-4037-BE4B-B81CBCBD8FE5}" presName="dot2" presStyleLbl="alignNode1" presStyleIdx="1" presStyleCnt="12"/>
      <dgm:spPr/>
      <dgm:t>
        <a:bodyPr/>
        <a:lstStyle/>
        <a:p>
          <a:endParaRPr lang="zh-TW" altLang="en-US"/>
        </a:p>
      </dgm:t>
    </dgm:pt>
    <dgm:pt modelId="{4E332732-204E-48D6-9BB4-706A1BEBA482}" type="pres">
      <dgm:prSet presAssocID="{E0C8CFF2-7466-4037-BE4B-B81CBCBD8FE5}" presName="dot3" presStyleLbl="alignNode1" presStyleIdx="2" presStyleCnt="12"/>
      <dgm:spPr/>
      <dgm:t>
        <a:bodyPr/>
        <a:lstStyle/>
        <a:p>
          <a:endParaRPr lang="zh-TW" altLang="en-US"/>
        </a:p>
      </dgm:t>
    </dgm:pt>
    <dgm:pt modelId="{70415128-72F8-4936-86DA-4A08AA04C654}" type="pres">
      <dgm:prSet presAssocID="{E0C8CFF2-7466-4037-BE4B-B81CBCBD8FE5}" presName="dot4" presStyleLbl="alignNode1" presStyleIdx="3" presStyleCnt="12"/>
      <dgm:spPr/>
      <dgm:t>
        <a:bodyPr/>
        <a:lstStyle/>
        <a:p>
          <a:endParaRPr lang="zh-TW" altLang="en-US"/>
        </a:p>
      </dgm:t>
    </dgm:pt>
    <dgm:pt modelId="{8EEED21A-2E4F-402B-8A97-69068ED346A6}" type="pres">
      <dgm:prSet presAssocID="{E0C8CFF2-7466-4037-BE4B-B81CBCBD8FE5}" presName="dot5" presStyleLbl="alignNode1" presStyleIdx="4" presStyleCnt="12"/>
      <dgm:spPr/>
      <dgm:t>
        <a:bodyPr/>
        <a:lstStyle/>
        <a:p>
          <a:endParaRPr lang="zh-TW" altLang="en-US"/>
        </a:p>
      </dgm:t>
    </dgm:pt>
    <dgm:pt modelId="{4C0BA19A-B5EA-438D-B441-20C1991F9397}" type="pres">
      <dgm:prSet presAssocID="{E0C8CFF2-7466-4037-BE4B-B81CBCBD8FE5}" presName="dotArrow1" presStyleLbl="alignNode1" presStyleIdx="5" presStyleCnt="12"/>
      <dgm:spPr/>
      <dgm:t>
        <a:bodyPr/>
        <a:lstStyle/>
        <a:p>
          <a:endParaRPr lang="zh-TW" altLang="en-US"/>
        </a:p>
      </dgm:t>
    </dgm:pt>
    <dgm:pt modelId="{6FEBED0A-AF34-409B-A0C7-F85FE18B9832}" type="pres">
      <dgm:prSet presAssocID="{E0C8CFF2-7466-4037-BE4B-B81CBCBD8FE5}" presName="dotArrow2" presStyleLbl="alignNode1" presStyleIdx="6" presStyleCnt="12"/>
      <dgm:spPr/>
      <dgm:t>
        <a:bodyPr/>
        <a:lstStyle/>
        <a:p>
          <a:endParaRPr lang="zh-TW" altLang="en-US"/>
        </a:p>
      </dgm:t>
    </dgm:pt>
    <dgm:pt modelId="{CAF375D6-660D-4A72-B7BF-FD4CFB14CF3F}" type="pres">
      <dgm:prSet presAssocID="{E0C8CFF2-7466-4037-BE4B-B81CBCBD8FE5}" presName="dotArrow3" presStyleLbl="alignNode1" presStyleIdx="7" presStyleCnt="12"/>
      <dgm:spPr/>
      <dgm:t>
        <a:bodyPr/>
        <a:lstStyle/>
        <a:p>
          <a:endParaRPr lang="zh-TW" altLang="en-US"/>
        </a:p>
      </dgm:t>
    </dgm:pt>
    <dgm:pt modelId="{D53CC06B-A9BF-467F-B48F-240FE099ACB9}" type="pres">
      <dgm:prSet presAssocID="{E0C8CFF2-7466-4037-BE4B-B81CBCBD8FE5}" presName="dotArrow4" presStyleLbl="alignNode1" presStyleIdx="8" presStyleCnt="12"/>
      <dgm:spPr/>
      <dgm:t>
        <a:bodyPr/>
        <a:lstStyle/>
        <a:p>
          <a:endParaRPr lang="zh-TW" altLang="en-US"/>
        </a:p>
      </dgm:t>
    </dgm:pt>
    <dgm:pt modelId="{0939B790-5134-4F33-8D6E-199F30244E38}" type="pres">
      <dgm:prSet presAssocID="{E0C8CFF2-7466-4037-BE4B-B81CBCBD8FE5}" presName="dotArrow5" presStyleLbl="alignNode1" presStyleIdx="9" presStyleCnt="12"/>
      <dgm:spPr/>
      <dgm:t>
        <a:bodyPr/>
        <a:lstStyle/>
        <a:p>
          <a:endParaRPr lang="zh-TW" altLang="en-US"/>
        </a:p>
      </dgm:t>
    </dgm:pt>
    <dgm:pt modelId="{9C5615D5-A7CE-4FF1-BB44-27237419278B}" type="pres">
      <dgm:prSet presAssocID="{E0C8CFF2-7466-4037-BE4B-B81CBCBD8FE5}" presName="dotArrow6" presStyleLbl="alignNode1" presStyleIdx="10" presStyleCnt="12"/>
      <dgm:spPr/>
      <dgm:t>
        <a:bodyPr/>
        <a:lstStyle/>
        <a:p>
          <a:endParaRPr lang="zh-TW" altLang="en-US"/>
        </a:p>
      </dgm:t>
    </dgm:pt>
    <dgm:pt modelId="{57A8A719-8783-4314-8B7B-9049C2D331C6}" type="pres">
      <dgm:prSet presAssocID="{E0C8CFF2-7466-4037-BE4B-B81CBCBD8FE5}" presName="dotArrow7" presStyleLbl="alignNode1" presStyleIdx="11" presStyleCnt="12"/>
      <dgm:spPr/>
      <dgm:t>
        <a:bodyPr/>
        <a:lstStyle/>
        <a:p>
          <a:endParaRPr lang="zh-TW" altLang="en-US"/>
        </a:p>
      </dgm:t>
    </dgm:pt>
    <dgm:pt modelId="{30F48299-D141-4B69-A4EC-2EB26980D81D}" type="pres">
      <dgm:prSet presAssocID="{CE134A58-D34B-42D7-A32F-1C7FEE84AD66}" presName="parTx1" presStyleLbl="node1" presStyleIdx="0" presStyleCnt="3"/>
      <dgm:spPr/>
      <dgm:t>
        <a:bodyPr/>
        <a:lstStyle/>
        <a:p>
          <a:endParaRPr lang="zh-TW" altLang="en-US"/>
        </a:p>
      </dgm:t>
    </dgm:pt>
    <dgm:pt modelId="{E17273EA-C522-4F83-83C8-11D99FBDFE60}" type="pres">
      <dgm:prSet presAssocID="{CE134A58-D34B-42D7-A32F-1C7FEE84AD66}" presName="desTx1" presStyleLbl="revTx" presStyleIdx="0" presStyleCnt="3" custLinFactNeighborX="-1389" custLinFactNeighborY="-76839">
        <dgm:presLayoutVars>
          <dgm:bulletEnabled val="1"/>
        </dgm:presLayoutVars>
      </dgm:prSet>
      <dgm:spPr/>
      <dgm:t>
        <a:bodyPr/>
        <a:lstStyle/>
        <a:p>
          <a:endParaRPr lang="zh-TW" altLang="en-US"/>
        </a:p>
      </dgm:t>
    </dgm:pt>
    <dgm:pt modelId="{8EE6A55F-ED62-4EA3-8568-10C25A7134F9}" type="pres">
      <dgm:prSet presAssocID="{6A7526BF-38A7-4424-804B-87DDD55D6577}" presName="picture1" presStyleCnt="0"/>
      <dgm:spPr/>
      <dgm:t>
        <a:bodyPr/>
        <a:lstStyle/>
        <a:p>
          <a:endParaRPr lang="zh-TW" altLang="en-US"/>
        </a:p>
      </dgm:t>
    </dgm:pt>
    <dgm:pt modelId="{DED521D0-0099-45B7-99E2-861682ADBD53}" type="pres">
      <dgm:prSet presAssocID="{6A7526BF-38A7-4424-804B-87DDD55D6577}" presName="imageRepeatNode" presStyleLbl="fgImgPlace1" presStyleIdx="0" presStyleCnt="3"/>
      <dgm:spPr/>
      <dgm:t>
        <a:bodyPr/>
        <a:lstStyle/>
        <a:p>
          <a:endParaRPr lang="zh-TW" altLang="en-US"/>
        </a:p>
      </dgm:t>
    </dgm:pt>
    <dgm:pt modelId="{48C230A7-A223-4430-89B0-16FBF053C1C8}" type="pres">
      <dgm:prSet presAssocID="{9D5F1C8B-029C-44AF-86D1-75F30DFCDA96}" presName="parTx2" presStyleLbl="node1" presStyleIdx="1" presStyleCnt="3" custLinFactNeighborX="1379" custLinFactNeighborY="-67209"/>
      <dgm:spPr/>
      <dgm:t>
        <a:bodyPr/>
        <a:lstStyle/>
        <a:p>
          <a:endParaRPr lang="zh-TW" altLang="en-US"/>
        </a:p>
      </dgm:t>
    </dgm:pt>
    <dgm:pt modelId="{06C20804-C778-44E4-99BB-745FA8B12AE3}" type="pres">
      <dgm:prSet presAssocID="{9D5F1C8B-029C-44AF-86D1-75F30DFCDA96}" presName="desTx2" presStyleLbl="revTx" presStyleIdx="1" presStyleCnt="3" custScaleX="146844" custScaleY="131314" custLinFactY="-15950" custLinFactNeighborX="-9388" custLinFactNeighborY="-100000">
        <dgm:presLayoutVars>
          <dgm:bulletEnabled val="1"/>
        </dgm:presLayoutVars>
      </dgm:prSet>
      <dgm:spPr/>
      <dgm:t>
        <a:bodyPr/>
        <a:lstStyle/>
        <a:p>
          <a:endParaRPr lang="zh-TW" altLang="en-US"/>
        </a:p>
      </dgm:t>
    </dgm:pt>
    <dgm:pt modelId="{DF1804D2-8861-449F-951D-DC3A1E0E1B8F}" type="pres">
      <dgm:prSet presAssocID="{F499B0B4-DEC3-46A2-8561-67C1093A8097}" presName="picture2" presStyleCnt="0"/>
      <dgm:spPr/>
      <dgm:t>
        <a:bodyPr/>
        <a:lstStyle/>
        <a:p>
          <a:endParaRPr lang="zh-TW" altLang="en-US"/>
        </a:p>
      </dgm:t>
    </dgm:pt>
    <dgm:pt modelId="{FAF2FEB1-049E-442F-9623-7903736B5652}" type="pres">
      <dgm:prSet presAssocID="{F499B0B4-DEC3-46A2-8561-67C1093A8097}" presName="imageRepeatNode" presStyleLbl="fgImgPlace1" presStyleIdx="1" presStyleCnt="3"/>
      <dgm:spPr/>
      <dgm:t>
        <a:bodyPr/>
        <a:lstStyle/>
        <a:p>
          <a:endParaRPr lang="zh-TW" altLang="en-US"/>
        </a:p>
      </dgm:t>
    </dgm:pt>
    <dgm:pt modelId="{62A4BAB3-7190-42B5-83F4-A630045349A8}" type="pres">
      <dgm:prSet presAssocID="{7145ADC6-260A-437F-972F-EBF42A27C7DB}" presName="parTx3" presStyleLbl="node1" presStyleIdx="2" presStyleCnt="3" custLinFactNeighborX="5620" custLinFactNeighborY="-81940"/>
      <dgm:spPr/>
      <dgm:t>
        <a:bodyPr/>
        <a:lstStyle/>
        <a:p>
          <a:endParaRPr lang="zh-TW" altLang="en-US"/>
        </a:p>
      </dgm:t>
    </dgm:pt>
    <dgm:pt modelId="{D6A52BC4-DE53-43C4-9652-47EBB75C29FD}" type="pres">
      <dgm:prSet presAssocID="{7145ADC6-260A-437F-972F-EBF42A27C7DB}" presName="desTx3" presStyleLbl="revTx" presStyleIdx="2" presStyleCnt="3" custScaleX="137966" custLinFactNeighborX="5668" custLinFactNeighborY="-87111">
        <dgm:presLayoutVars>
          <dgm:bulletEnabled val="1"/>
        </dgm:presLayoutVars>
      </dgm:prSet>
      <dgm:spPr/>
      <dgm:t>
        <a:bodyPr/>
        <a:lstStyle/>
        <a:p>
          <a:endParaRPr lang="zh-TW" altLang="en-US"/>
        </a:p>
      </dgm:t>
    </dgm:pt>
    <dgm:pt modelId="{0FDF7E51-832A-437A-ABD3-5394D0C55296}" type="pres">
      <dgm:prSet presAssocID="{FCC73059-384F-4415-B66F-B91E71568D49}" presName="picture3" presStyleCnt="0"/>
      <dgm:spPr/>
      <dgm:t>
        <a:bodyPr/>
        <a:lstStyle/>
        <a:p>
          <a:endParaRPr lang="zh-TW" altLang="en-US"/>
        </a:p>
      </dgm:t>
    </dgm:pt>
    <dgm:pt modelId="{EC1835C2-49C3-46F5-90E1-A2949F2C097A}" type="pres">
      <dgm:prSet presAssocID="{FCC73059-384F-4415-B66F-B91E71568D49}" presName="imageRepeatNode" presStyleLbl="fgImgPlace1" presStyleIdx="2" presStyleCnt="3"/>
      <dgm:spPr/>
      <dgm:t>
        <a:bodyPr/>
        <a:lstStyle/>
        <a:p>
          <a:endParaRPr lang="zh-TW" altLang="en-US"/>
        </a:p>
      </dgm:t>
    </dgm:pt>
  </dgm:ptLst>
  <dgm:cxnLst>
    <dgm:cxn modelId="{21BAA24A-0473-4345-9F4D-E939C5ADDF7B}" type="presOf" srcId="{D3F99725-2517-4AD3-857D-A1B3B4D6F946}" destId="{06C20804-C778-44E4-99BB-745FA8B12AE3}" srcOrd="0" destOrd="2" presId="urn:microsoft.com/office/officeart/2008/layout/AscendingPictureAccentProcess"/>
    <dgm:cxn modelId="{49079DB0-B403-4557-ADB5-DC0106F66DFB}" type="presOf" srcId="{DB8F317D-54D8-4729-AD8A-E3340E9F2EA6}" destId="{E17273EA-C522-4F83-83C8-11D99FBDFE60}" srcOrd="0" destOrd="3" presId="urn:microsoft.com/office/officeart/2008/layout/AscendingPictureAccentProcess"/>
    <dgm:cxn modelId="{2874EDA4-6E2E-40B5-9BA5-4D5EDB5315EB}" srcId="{E0C8CFF2-7466-4037-BE4B-B81CBCBD8FE5}" destId="{7145ADC6-260A-437F-972F-EBF42A27C7DB}" srcOrd="2" destOrd="0" parTransId="{671E2D14-A32C-4326-B4A6-CC7654D4C435}" sibTransId="{FCC73059-384F-4415-B66F-B91E71568D49}"/>
    <dgm:cxn modelId="{77C84A74-D846-498C-AF5E-2FF0306AF86E}" srcId="{E0C8CFF2-7466-4037-BE4B-B81CBCBD8FE5}" destId="{CE134A58-D34B-42D7-A32F-1C7FEE84AD66}" srcOrd="0" destOrd="0" parTransId="{FC3A8E75-4982-482C-943E-E66EEFCA6774}" sibTransId="{6A7526BF-38A7-4424-804B-87DDD55D6577}"/>
    <dgm:cxn modelId="{25BCF7AD-FC61-4816-8C15-D22E52DC947D}" type="presOf" srcId="{6A7526BF-38A7-4424-804B-87DDD55D6577}" destId="{DED521D0-0099-45B7-99E2-861682ADBD53}" srcOrd="0" destOrd="0" presId="urn:microsoft.com/office/officeart/2008/layout/AscendingPictureAccentProcess"/>
    <dgm:cxn modelId="{F34268D0-D6F7-4DAA-9B06-85E407BD03E6}" type="presOf" srcId="{CE134A58-D34B-42D7-A32F-1C7FEE84AD66}" destId="{30F48299-D141-4B69-A4EC-2EB26980D81D}" srcOrd="0" destOrd="0" presId="urn:microsoft.com/office/officeart/2008/layout/AscendingPictureAccentProcess"/>
    <dgm:cxn modelId="{BF565AC0-65FD-4D67-8AE4-7E420D6D1784}" type="presOf" srcId="{F499B0B4-DEC3-46A2-8561-67C1093A8097}" destId="{FAF2FEB1-049E-442F-9623-7903736B5652}" srcOrd="0" destOrd="0" presId="urn:microsoft.com/office/officeart/2008/layout/AscendingPictureAccentProcess"/>
    <dgm:cxn modelId="{8E30D319-2B55-4AF5-B34E-394A27040FC9}" srcId="{7145ADC6-260A-437F-972F-EBF42A27C7DB}" destId="{029AAE3B-3FE6-4E75-8616-19DFFE01A9AD}" srcOrd="1" destOrd="0" parTransId="{58260932-0D4B-4A5E-90C4-DB8274FCEC37}" sibTransId="{BB936A45-5200-4FB5-8DFD-D5B25E77A01A}"/>
    <dgm:cxn modelId="{82C25BE5-AD18-4D81-8E54-F70E2AB5AD5D}" type="presOf" srcId="{F49A07B4-C723-4D9B-9CA0-AE26C7FD4C61}" destId="{E17273EA-C522-4F83-83C8-11D99FBDFE60}" srcOrd="0" destOrd="2" presId="urn:microsoft.com/office/officeart/2008/layout/AscendingPictureAccentProcess"/>
    <dgm:cxn modelId="{9382E64E-1CD9-4CD0-822F-8541CCFD2E9A}" type="presOf" srcId="{4A32CCEF-ADB8-4B72-A9BA-C25910C7EC1F}" destId="{E17273EA-C522-4F83-83C8-11D99FBDFE60}" srcOrd="0" destOrd="4" presId="urn:microsoft.com/office/officeart/2008/layout/AscendingPictureAccentProcess"/>
    <dgm:cxn modelId="{3AE4D750-A4C1-48DF-B99F-C46FD4E00190}" type="presOf" srcId="{E0C8CFF2-7466-4037-BE4B-B81CBCBD8FE5}" destId="{EADA2DE3-7C6A-4FE3-870A-09E6F9EB8589}" srcOrd="0" destOrd="0" presId="urn:microsoft.com/office/officeart/2008/layout/AscendingPictureAccentProcess"/>
    <dgm:cxn modelId="{A2CB519A-6B65-450F-8453-E6474828174F}" type="presOf" srcId="{029AAE3B-3FE6-4E75-8616-19DFFE01A9AD}" destId="{D6A52BC4-DE53-43C4-9652-47EBB75C29FD}" srcOrd="0" destOrd="1" presId="urn:microsoft.com/office/officeart/2008/layout/AscendingPictureAccentProcess"/>
    <dgm:cxn modelId="{711D6F5C-D1F1-4866-B4F3-10BF8A5AA363}" type="presOf" srcId="{EF71C191-D405-4F50-8BB3-D20666EAA441}" destId="{E17273EA-C522-4F83-83C8-11D99FBDFE60}" srcOrd="0" destOrd="5" presId="urn:microsoft.com/office/officeart/2008/layout/AscendingPictureAccentProcess"/>
    <dgm:cxn modelId="{2DCD23AB-22EB-4B67-969C-47A43185F9AD}" type="presOf" srcId="{56F34D04-DAB7-41B5-A6A4-59E0F10D9683}" destId="{06C20804-C778-44E4-99BB-745FA8B12AE3}" srcOrd="0" destOrd="0" presId="urn:microsoft.com/office/officeart/2008/layout/AscendingPictureAccentProcess"/>
    <dgm:cxn modelId="{115A48E0-1769-4C73-8AA6-6E3A12EBDA84}" srcId="{7145ADC6-260A-437F-972F-EBF42A27C7DB}" destId="{5BB4931F-58C2-4067-854A-568D9641EBFD}" srcOrd="0" destOrd="0" parTransId="{AE522985-464A-4832-BC43-5E0BACEA06F1}" sibTransId="{FB045476-DCC3-491B-9FD3-129164ECDFD8}"/>
    <dgm:cxn modelId="{51AA402C-8B42-4D49-BB48-E959D52EAE49}" type="presOf" srcId="{1FAA6884-77E0-47F2-91EE-9F13774BB518}" destId="{E17273EA-C522-4F83-83C8-11D99FBDFE60}" srcOrd="0" destOrd="1" presId="urn:microsoft.com/office/officeart/2008/layout/AscendingPictureAccentProcess"/>
    <dgm:cxn modelId="{D1571B25-DAF6-4469-B749-156D886F5669}" srcId="{CE134A58-D34B-42D7-A32F-1C7FEE84AD66}" destId="{1FAA6884-77E0-47F2-91EE-9F13774BB518}" srcOrd="1" destOrd="0" parTransId="{16D40E1D-BCBA-4F7B-AC5F-9B36AED9AED7}" sibTransId="{3C69B2D8-E13A-47E0-8505-65311E306C33}"/>
    <dgm:cxn modelId="{BBFD6FE3-542F-469E-9142-4544F023AA2C}" type="presOf" srcId="{5BB4931F-58C2-4067-854A-568D9641EBFD}" destId="{D6A52BC4-DE53-43C4-9652-47EBB75C29FD}" srcOrd="0" destOrd="0" presId="urn:microsoft.com/office/officeart/2008/layout/AscendingPictureAccentProcess"/>
    <dgm:cxn modelId="{E7A78970-429C-4396-9999-F02C446BE9A0}" type="presOf" srcId="{7145ADC6-260A-437F-972F-EBF42A27C7DB}" destId="{62A4BAB3-7190-42B5-83F4-A630045349A8}" srcOrd="0" destOrd="0" presId="urn:microsoft.com/office/officeart/2008/layout/AscendingPictureAccentProcess"/>
    <dgm:cxn modelId="{616BC6FC-4D54-409B-965F-F458CE189305}" type="presOf" srcId="{F9C93AD0-A9B7-44C4-8B6D-7E40A82AFB1C}" destId="{06C20804-C778-44E4-99BB-745FA8B12AE3}" srcOrd="0" destOrd="1" presId="urn:microsoft.com/office/officeart/2008/layout/AscendingPictureAccentProcess"/>
    <dgm:cxn modelId="{22506A2C-B52E-4859-82E2-429CC4982807}" srcId="{CE134A58-D34B-42D7-A32F-1C7FEE84AD66}" destId="{4A32CCEF-ADB8-4B72-A9BA-C25910C7EC1F}" srcOrd="4" destOrd="0" parTransId="{AD72EC7F-35B5-40F6-A179-CDA5F7439A64}" sibTransId="{DA57EAE0-A31F-4087-B803-66FDC2DF9783}"/>
    <dgm:cxn modelId="{95508FA5-A8AF-4DAB-BD32-D6973BA6E154}" srcId="{CE134A58-D34B-42D7-A32F-1C7FEE84AD66}" destId="{EF71C191-D405-4F50-8BB3-D20666EAA441}" srcOrd="5" destOrd="0" parTransId="{945AD66D-410F-4422-98FD-0ED23D84AEE0}" sibTransId="{279989AB-9BA2-452F-946A-B97B07DEEAAD}"/>
    <dgm:cxn modelId="{57810034-6D85-4A52-BCFC-22E744AA61E3}" srcId="{9D5F1C8B-029C-44AF-86D1-75F30DFCDA96}" destId="{56F34D04-DAB7-41B5-A6A4-59E0F10D9683}" srcOrd="0" destOrd="0" parTransId="{CE5F9A9A-E283-42C9-A74B-632711648E0A}" sibTransId="{92A4C296-B18D-4061-B34D-4CC595D11054}"/>
    <dgm:cxn modelId="{FAABF7FF-147C-4DE9-86EC-A883920B631E}" srcId="{E0C8CFF2-7466-4037-BE4B-B81CBCBD8FE5}" destId="{9D5F1C8B-029C-44AF-86D1-75F30DFCDA96}" srcOrd="1" destOrd="0" parTransId="{76145AF7-D8EC-479B-B113-48E52DC1B42C}" sibTransId="{F499B0B4-DEC3-46A2-8561-67C1093A8097}"/>
    <dgm:cxn modelId="{1123F811-E8DB-43BF-9316-57268644E42B}" srcId="{CE134A58-D34B-42D7-A32F-1C7FEE84AD66}" destId="{DB8F317D-54D8-4729-AD8A-E3340E9F2EA6}" srcOrd="3" destOrd="0" parTransId="{0DEEA2EC-0AC9-4050-880F-C1F2D2CB9C4F}" sibTransId="{AD4BBF74-53EC-486B-B60A-3A752B320F43}"/>
    <dgm:cxn modelId="{6BF53D2B-A102-45CB-825D-51D3795358B3}" srcId="{9D5F1C8B-029C-44AF-86D1-75F30DFCDA96}" destId="{D3F99725-2517-4AD3-857D-A1B3B4D6F946}" srcOrd="2" destOrd="0" parTransId="{0A2DD7ED-7720-400E-8330-AA3193B458D3}" sibTransId="{4B6400ED-5541-4788-85D5-DC82FFB29F8A}"/>
    <dgm:cxn modelId="{6A7C1059-E994-47F2-BF2B-A7D229DCA816}" srcId="{9D5F1C8B-029C-44AF-86D1-75F30DFCDA96}" destId="{F3B58ABA-A429-441A-A0B3-8274A72E1336}" srcOrd="3" destOrd="0" parTransId="{B36CA24C-ED6B-49EB-B8D2-9DF93D975375}" sibTransId="{379FACE4-2A76-4F51-B0CF-2C0A1BCED3C7}"/>
    <dgm:cxn modelId="{6DC0135F-3FA6-4896-A7D2-0563D682C923}" srcId="{CE134A58-D34B-42D7-A32F-1C7FEE84AD66}" destId="{46C14615-2A15-4CB7-9BDD-F578A9CA59ED}" srcOrd="0" destOrd="0" parTransId="{AF318F5D-799D-4D0D-AA09-ED8D3E3DF466}" sibTransId="{DC4F0A4C-0149-46B6-BBB5-BBFBBD138791}"/>
    <dgm:cxn modelId="{648E0FF3-3797-4A8A-94CD-38385D2A5453}" type="presOf" srcId="{FCC73059-384F-4415-B66F-B91E71568D49}" destId="{EC1835C2-49C3-46F5-90E1-A2949F2C097A}" srcOrd="0" destOrd="0" presId="urn:microsoft.com/office/officeart/2008/layout/AscendingPictureAccentProcess"/>
    <dgm:cxn modelId="{A7014DBA-C8F0-4B54-B5E8-F93D39837F28}" srcId="{9D5F1C8B-029C-44AF-86D1-75F30DFCDA96}" destId="{F9C93AD0-A9B7-44C4-8B6D-7E40A82AFB1C}" srcOrd="1" destOrd="0" parTransId="{E9B823B7-FFF2-4561-8503-C45E00CA55BE}" sibTransId="{201009BA-B480-4E20-93BF-C3E38B01C352}"/>
    <dgm:cxn modelId="{4CA6CDC5-CA8A-4ECA-BADC-9C4E2EAAA022}" type="presOf" srcId="{46C14615-2A15-4CB7-9BDD-F578A9CA59ED}" destId="{E17273EA-C522-4F83-83C8-11D99FBDFE60}" srcOrd="0" destOrd="0" presId="urn:microsoft.com/office/officeart/2008/layout/AscendingPictureAccentProcess"/>
    <dgm:cxn modelId="{C44C5770-A95B-4607-AA87-EC9E39FD2459}" type="presOf" srcId="{E4F55514-71B1-4C2D-A5DD-8E5DD91A24DF}" destId="{E17273EA-C522-4F83-83C8-11D99FBDFE60}" srcOrd="0" destOrd="6" presId="urn:microsoft.com/office/officeart/2008/layout/AscendingPictureAccentProcess"/>
    <dgm:cxn modelId="{9D584779-7F01-4DE2-9E64-3D4DAC82BCA4}" srcId="{CE134A58-D34B-42D7-A32F-1C7FEE84AD66}" destId="{E4F55514-71B1-4C2D-A5DD-8E5DD91A24DF}" srcOrd="6" destOrd="0" parTransId="{0776BE6A-3B51-43A1-9B6F-0BB4BD5FDD8C}" sibTransId="{1C2DADB6-7C9A-4590-84C6-534E8E1C4EF3}"/>
    <dgm:cxn modelId="{FDB3688D-C52C-4BEB-BD47-E7F68E97BEB1}" type="presOf" srcId="{F3B58ABA-A429-441A-A0B3-8274A72E1336}" destId="{06C20804-C778-44E4-99BB-745FA8B12AE3}" srcOrd="0" destOrd="3" presId="urn:microsoft.com/office/officeart/2008/layout/AscendingPictureAccentProcess"/>
    <dgm:cxn modelId="{721A1A06-744E-4C2D-A930-965DC9163722}" type="presOf" srcId="{9D5F1C8B-029C-44AF-86D1-75F30DFCDA96}" destId="{48C230A7-A223-4430-89B0-16FBF053C1C8}" srcOrd="0" destOrd="0" presId="urn:microsoft.com/office/officeart/2008/layout/AscendingPictureAccentProcess"/>
    <dgm:cxn modelId="{81C7FF59-30AF-4454-BFA2-52B5C3F35594}" srcId="{CE134A58-D34B-42D7-A32F-1C7FEE84AD66}" destId="{F49A07B4-C723-4D9B-9CA0-AE26C7FD4C61}" srcOrd="2" destOrd="0" parTransId="{C0422415-55FA-48FA-8E28-6BD6C78AB2EA}" sibTransId="{35FD0A0E-58A7-4A56-8758-1EE7325F3C56}"/>
    <dgm:cxn modelId="{7A1F85C1-7D4C-49AE-B919-475A80495F5A}" type="presParOf" srcId="{EADA2DE3-7C6A-4FE3-870A-09E6F9EB8589}" destId="{F561866F-0008-42EB-AE6E-1CBF0F5049C4}" srcOrd="0" destOrd="0" presId="urn:microsoft.com/office/officeart/2008/layout/AscendingPictureAccentProcess"/>
    <dgm:cxn modelId="{165CFF92-4AE8-4384-83C4-1DEF117DBC0A}" type="presParOf" srcId="{EADA2DE3-7C6A-4FE3-870A-09E6F9EB8589}" destId="{802CF947-627C-4813-B764-54AE7D4744A0}" srcOrd="1" destOrd="0" presId="urn:microsoft.com/office/officeart/2008/layout/AscendingPictureAccentProcess"/>
    <dgm:cxn modelId="{8DCA5CE7-3B8B-462F-AF50-C2F9F1D4E2DD}" type="presParOf" srcId="{EADA2DE3-7C6A-4FE3-870A-09E6F9EB8589}" destId="{4E332732-204E-48D6-9BB4-706A1BEBA482}" srcOrd="2" destOrd="0" presId="urn:microsoft.com/office/officeart/2008/layout/AscendingPictureAccentProcess"/>
    <dgm:cxn modelId="{84FDC51C-8C5A-413F-A6F9-9687E4D83B15}" type="presParOf" srcId="{EADA2DE3-7C6A-4FE3-870A-09E6F9EB8589}" destId="{70415128-72F8-4936-86DA-4A08AA04C654}" srcOrd="3" destOrd="0" presId="urn:microsoft.com/office/officeart/2008/layout/AscendingPictureAccentProcess"/>
    <dgm:cxn modelId="{24783252-4E4D-42BE-8EAA-898EF8895EE4}" type="presParOf" srcId="{EADA2DE3-7C6A-4FE3-870A-09E6F9EB8589}" destId="{8EEED21A-2E4F-402B-8A97-69068ED346A6}" srcOrd="4" destOrd="0" presId="urn:microsoft.com/office/officeart/2008/layout/AscendingPictureAccentProcess"/>
    <dgm:cxn modelId="{8EA41603-D234-456F-8E7E-2EDD30010424}" type="presParOf" srcId="{EADA2DE3-7C6A-4FE3-870A-09E6F9EB8589}" destId="{4C0BA19A-B5EA-438D-B441-20C1991F9397}" srcOrd="5" destOrd="0" presId="urn:microsoft.com/office/officeart/2008/layout/AscendingPictureAccentProcess"/>
    <dgm:cxn modelId="{C0C60869-2FD7-46CE-BAAB-B5F63EBA1598}" type="presParOf" srcId="{EADA2DE3-7C6A-4FE3-870A-09E6F9EB8589}" destId="{6FEBED0A-AF34-409B-A0C7-F85FE18B9832}" srcOrd="6" destOrd="0" presId="urn:microsoft.com/office/officeart/2008/layout/AscendingPictureAccentProcess"/>
    <dgm:cxn modelId="{B55DA7D3-E668-4FBF-B3B5-0FA365F8F393}" type="presParOf" srcId="{EADA2DE3-7C6A-4FE3-870A-09E6F9EB8589}" destId="{CAF375D6-660D-4A72-B7BF-FD4CFB14CF3F}" srcOrd="7" destOrd="0" presId="urn:microsoft.com/office/officeart/2008/layout/AscendingPictureAccentProcess"/>
    <dgm:cxn modelId="{901781C9-8129-4F1B-8D69-B76FAF256B92}" type="presParOf" srcId="{EADA2DE3-7C6A-4FE3-870A-09E6F9EB8589}" destId="{D53CC06B-A9BF-467F-B48F-240FE099ACB9}" srcOrd="8" destOrd="0" presId="urn:microsoft.com/office/officeart/2008/layout/AscendingPictureAccentProcess"/>
    <dgm:cxn modelId="{DD7F91B0-7F0F-4BD8-BFAD-D031D9F0C799}" type="presParOf" srcId="{EADA2DE3-7C6A-4FE3-870A-09E6F9EB8589}" destId="{0939B790-5134-4F33-8D6E-199F30244E38}" srcOrd="9" destOrd="0" presId="urn:microsoft.com/office/officeart/2008/layout/AscendingPictureAccentProcess"/>
    <dgm:cxn modelId="{19D4C165-7299-4F9F-9029-7AC0EBBA15FA}" type="presParOf" srcId="{EADA2DE3-7C6A-4FE3-870A-09E6F9EB8589}" destId="{9C5615D5-A7CE-4FF1-BB44-27237419278B}" srcOrd="10" destOrd="0" presId="urn:microsoft.com/office/officeart/2008/layout/AscendingPictureAccentProcess"/>
    <dgm:cxn modelId="{9CA2EAB3-7984-49AB-A92B-54D6C000015C}" type="presParOf" srcId="{EADA2DE3-7C6A-4FE3-870A-09E6F9EB8589}" destId="{57A8A719-8783-4314-8B7B-9049C2D331C6}" srcOrd="11" destOrd="0" presId="urn:microsoft.com/office/officeart/2008/layout/AscendingPictureAccentProcess"/>
    <dgm:cxn modelId="{3448370A-60A8-4384-969C-28C0DAAFCD3E}" type="presParOf" srcId="{EADA2DE3-7C6A-4FE3-870A-09E6F9EB8589}" destId="{30F48299-D141-4B69-A4EC-2EB26980D81D}" srcOrd="12" destOrd="0" presId="urn:microsoft.com/office/officeart/2008/layout/AscendingPictureAccentProcess"/>
    <dgm:cxn modelId="{376E5545-FFFE-4413-91D8-61D53DA94FA8}" type="presParOf" srcId="{EADA2DE3-7C6A-4FE3-870A-09E6F9EB8589}" destId="{E17273EA-C522-4F83-83C8-11D99FBDFE60}" srcOrd="13" destOrd="0" presId="urn:microsoft.com/office/officeart/2008/layout/AscendingPictureAccentProcess"/>
    <dgm:cxn modelId="{87BCA29F-9308-47BA-ABAA-D55A450B703C}" type="presParOf" srcId="{EADA2DE3-7C6A-4FE3-870A-09E6F9EB8589}" destId="{8EE6A55F-ED62-4EA3-8568-10C25A7134F9}" srcOrd="14" destOrd="0" presId="urn:microsoft.com/office/officeart/2008/layout/AscendingPictureAccentProcess"/>
    <dgm:cxn modelId="{0E01506A-1E7C-49CA-BC91-18CC8ACF0B48}" type="presParOf" srcId="{8EE6A55F-ED62-4EA3-8568-10C25A7134F9}" destId="{DED521D0-0099-45B7-99E2-861682ADBD53}" srcOrd="0" destOrd="0" presId="urn:microsoft.com/office/officeart/2008/layout/AscendingPictureAccentProcess"/>
    <dgm:cxn modelId="{4D92BDDA-38BD-451E-A81E-F20148F4B197}" type="presParOf" srcId="{EADA2DE3-7C6A-4FE3-870A-09E6F9EB8589}" destId="{48C230A7-A223-4430-89B0-16FBF053C1C8}" srcOrd="15" destOrd="0" presId="urn:microsoft.com/office/officeart/2008/layout/AscendingPictureAccentProcess"/>
    <dgm:cxn modelId="{580B5525-DB3E-4CA0-BAA1-244D0A8D8CD6}" type="presParOf" srcId="{EADA2DE3-7C6A-4FE3-870A-09E6F9EB8589}" destId="{06C20804-C778-44E4-99BB-745FA8B12AE3}" srcOrd="16" destOrd="0" presId="urn:microsoft.com/office/officeart/2008/layout/AscendingPictureAccentProcess"/>
    <dgm:cxn modelId="{091CC8A1-5C9B-4002-8169-5A763ACF2A8F}" type="presParOf" srcId="{EADA2DE3-7C6A-4FE3-870A-09E6F9EB8589}" destId="{DF1804D2-8861-449F-951D-DC3A1E0E1B8F}" srcOrd="17" destOrd="0" presId="urn:microsoft.com/office/officeart/2008/layout/AscendingPictureAccentProcess"/>
    <dgm:cxn modelId="{2336D94D-5EC5-4931-94A5-9A9CA63EE7C6}" type="presParOf" srcId="{DF1804D2-8861-449F-951D-DC3A1E0E1B8F}" destId="{FAF2FEB1-049E-442F-9623-7903736B5652}" srcOrd="0" destOrd="0" presId="urn:microsoft.com/office/officeart/2008/layout/AscendingPictureAccentProcess"/>
    <dgm:cxn modelId="{CD0D6D9B-1DF2-44E2-8979-ED5A4F5CFF00}" type="presParOf" srcId="{EADA2DE3-7C6A-4FE3-870A-09E6F9EB8589}" destId="{62A4BAB3-7190-42B5-83F4-A630045349A8}" srcOrd="18" destOrd="0" presId="urn:microsoft.com/office/officeart/2008/layout/AscendingPictureAccentProcess"/>
    <dgm:cxn modelId="{85F4E1D1-BD8C-49D8-9A9E-178D340819F9}" type="presParOf" srcId="{EADA2DE3-7C6A-4FE3-870A-09E6F9EB8589}" destId="{D6A52BC4-DE53-43C4-9652-47EBB75C29FD}" srcOrd="19" destOrd="0" presId="urn:microsoft.com/office/officeart/2008/layout/AscendingPictureAccentProcess"/>
    <dgm:cxn modelId="{0321E4AB-5780-4BED-9ABC-59881DE7FAF5}" type="presParOf" srcId="{EADA2DE3-7C6A-4FE3-870A-09E6F9EB8589}" destId="{0FDF7E51-832A-437A-ABD3-5394D0C55296}" srcOrd="20" destOrd="0" presId="urn:microsoft.com/office/officeart/2008/layout/AscendingPictureAccentProcess"/>
    <dgm:cxn modelId="{4C3FB0F4-232C-43AB-85A4-27ECACC2CE05}" type="presParOf" srcId="{0FDF7E51-832A-437A-ABD3-5394D0C55296}" destId="{EC1835C2-49C3-46F5-90E1-A2949F2C097A}"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601558-305D-4F60-9F1A-B1DACF7B8AD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zh-TW" altLang="en-US"/>
        </a:p>
      </dgm:t>
    </dgm:pt>
    <dgm:pt modelId="{30BA306B-01A2-454E-B67E-2D65B8000C93}">
      <dgm:prSet phldrT="[文字]"/>
      <dgm:spPr/>
      <dgm:t>
        <a:bodyPr/>
        <a:lstStyle/>
        <a:p>
          <a:r>
            <a:rPr lang="zh-TW" altLang="en-US" b="1" dirty="0">
              <a:solidFill>
                <a:schemeClr val="tx1"/>
              </a:solidFill>
              <a:latin typeface="微軟正黑體" panose="020B0604030504040204" pitchFamily="34" charset="-120"/>
              <a:ea typeface="微軟正黑體" panose="020B0604030504040204" pitchFamily="34" charset="-120"/>
            </a:rPr>
            <a:t>法令規定</a:t>
          </a:r>
        </a:p>
      </dgm:t>
    </dgm:pt>
    <dgm:pt modelId="{9D04DFF4-411B-4199-B04A-3903127C41C6}" type="parTrans" cxnId="{39A05CF2-64CC-453E-A7DF-AD17F9785087}">
      <dgm:prSet/>
      <dgm:spPr/>
      <dgm:t>
        <a:bodyPr/>
        <a:lstStyle/>
        <a:p>
          <a:endParaRPr lang="zh-TW" altLang="en-US" b="1">
            <a:solidFill>
              <a:schemeClr val="tx1"/>
            </a:solidFill>
            <a:latin typeface="微軟正黑體" panose="020B0604030504040204" pitchFamily="34" charset="-120"/>
            <a:ea typeface="微軟正黑體" panose="020B0604030504040204" pitchFamily="34" charset="-120"/>
          </a:endParaRPr>
        </a:p>
      </dgm:t>
    </dgm:pt>
    <dgm:pt modelId="{F47A87A3-2329-40E3-A0A3-FCBB87092564}" type="sibTrans" cxnId="{39A05CF2-64CC-453E-A7DF-AD17F9785087}">
      <dgm:prSet/>
      <dgm:spPr/>
      <dgm:t>
        <a:bodyPr/>
        <a:lstStyle/>
        <a:p>
          <a:endParaRPr lang="zh-TW" altLang="en-US" b="1">
            <a:solidFill>
              <a:schemeClr val="tx1"/>
            </a:solidFill>
            <a:latin typeface="微軟正黑體" panose="020B0604030504040204" pitchFamily="34" charset="-120"/>
            <a:ea typeface="微軟正黑體" panose="020B0604030504040204" pitchFamily="34" charset="-120"/>
          </a:endParaRPr>
        </a:p>
      </dgm:t>
    </dgm:pt>
    <dgm:pt modelId="{5C4AF5B1-12BD-48A2-918F-74E6139F6365}">
      <dgm:prSet phldrT="[文字]" custT="1"/>
      <dgm:spPr/>
      <dgm:t>
        <a:bodyPr/>
        <a:lstStyle/>
        <a:p>
          <a:r>
            <a:rPr lang="zh-TW" altLang="en-US" sz="1600" b="1" dirty="0">
              <a:solidFill>
                <a:schemeClr val="tx1"/>
              </a:solidFill>
              <a:latin typeface="微軟正黑體" panose="020B0604030504040204" pitchFamily="34" charset="-120"/>
              <a:ea typeface="微軟正黑體" panose="020B0604030504040204" pitchFamily="34" charset="-120"/>
            </a:rPr>
            <a:t>水污染防治法</a:t>
          </a:r>
        </a:p>
      </dgm:t>
    </dgm:pt>
    <dgm:pt modelId="{D3A5051D-7265-4DA2-A02C-2D4FACED946B}" type="parTrans" cxnId="{E5B38430-8D69-4C4B-91CC-8FFC0BA9557C}">
      <dgm:prSet/>
      <dgm:spPr/>
      <dgm:t>
        <a:bodyPr/>
        <a:lstStyle/>
        <a:p>
          <a:endParaRPr lang="zh-TW" altLang="en-US" b="1">
            <a:solidFill>
              <a:schemeClr val="tx1"/>
            </a:solidFill>
            <a:latin typeface="微軟正黑體" panose="020B0604030504040204" pitchFamily="34" charset="-120"/>
            <a:ea typeface="微軟正黑體" panose="020B0604030504040204" pitchFamily="34" charset="-120"/>
          </a:endParaRPr>
        </a:p>
      </dgm:t>
    </dgm:pt>
    <dgm:pt modelId="{67C7BFFF-2EB6-4568-AF51-9C47C550B28A}" type="sibTrans" cxnId="{E5B38430-8D69-4C4B-91CC-8FFC0BA9557C}">
      <dgm:prSet/>
      <dgm:spPr/>
      <dgm:t>
        <a:bodyPr/>
        <a:lstStyle/>
        <a:p>
          <a:endParaRPr lang="zh-TW" altLang="en-US" b="1">
            <a:solidFill>
              <a:schemeClr val="tx1"/>
            </a:solidFill>
            <a:latin typeface="微軟正黑體" panose="020B0604030504040204" pitchFamily="34" charset="-120"/>
            <a:ea typeface="微軟正黑體" panose="020B0604030504040204" pitchFamily="34" charset="-120"/>
          </a:endParaRPr>
        </a:p>
      </dgm:t>
    </dgm:pt>
    <dgm:pt modelId="{12FDFDE6-66C8-4F73-A93F-24BCF0714E5B}">
      <dgm:prSet phldrT="[文字]" custT="1"/>
      <dgm:spPr/>
      <dgm:t>
        <a:bodyPr/>
        <a:lstStyle/>
        <a:p>
          <a:r>
            <a:rPr lang="zh-TW" altLang="en-US" sz="1600" b="1" dirty="0">
              <a:solidFill>
                <a:schemeClr val="tx1"/>
              </a:solidFill>
              <a:latin typeface="微軟正黑體" panose="020B0604030504040204" pitchFamily="34" charset="-120"/>
              <a:ea typeface="微軟正黑體" panose="020B0604030504040204" pitchFamily="34" charset="-120"/>
            </a:rPr>
            <a:t>空氣污染防治法</a:t>
          </a:r>
        </a:p>
      </dgm:t>
    </dgm:pt>
    <dgm:pt modelId="{FE883932-52F9-41DA-9677-C0F65BA77148}" type="parTrans" cxnId="{F55EC887-A277-44FB-B6C5-23AFDEDC8402}">
      <dgm:prSet/>
      <dgm:spPr/>
      <dgm:t>
        <a:bodyPr/>
        <a:lstStyle/>
        <a:p>
          <a:endParaRPr lang="zh-TW" altLang="en-US" b="1">
            <a:solidFill>
              <a:schemeClr val="tx1"/>
            </a:solidFill>
            <a:latin typeface="微軟正黑體" panose="020B0604030504040204" pitchFamily="34" charset="-120"/>
            <a:ea typeface="微軟正黑體" panose="020B0604030504040204" pitchFamily="34" charset="-120"/>
          </a:endParaRPr>
        </a:p>
      </dgm:t>
    </dgm:pt>
    <dgm:pt modelId="{EE506134-2845-4894-81DD-40EA6B703CC5}" type="sibTrans" cxnId="{F55EC887-A277-44FB-B6C5-23AFDEDC8402}">
      <dgm:prSet/>
      <dgm:spPr/>
      <dgm:t>
        <a:bodyPr/>
        <a:lstStyle/>
        <a:p>
          <a:endParaRPr lang="zh-TW" altLang="en-US" b="1">
            <a:solidFill>
              <a:schemeClr val="tx1"/>
            </a:solidFill>
            <a:latin typeface="微軟正黑體" panose="020B0604030504040204" pitchFamily="34" charset="-120"/>
            <a:ea typeface="微軟正黑體" panose="020B0604030504040204" pitchFamily="34" charset="-120"/>
          </a:endParaRPr>
        </a:p>
      </dgm:t>
    </dgm:pt>
    <dgm:pt modelId="{C57EF74B-7B2C-4C1B-B6A6-B7C9F066BE59}">
      <dgm:prSet phldrT="[文字]" custT="1"/>
      <dgm:spPr/>
      <dgm:t>
        <a:bodyPr/>
        <a:lstStyle/>
        <a:p>
          <a:r>
            <a:rPr lang="zh-TW" altLang="en-US" sz="1600" b="1" dirty="0">
              <a:solidFill>
                <a:schemeClr val="tx1"/>
              </a:solidFill>
              <a:latin typeface="微軟正黑體" panose="020B0604030504040204" pitchFamily="34" charset="-120"/>
              <a:ea typeface="微軟正黑體" panose="020B0604030504040204" pitchFamily="34" charset="-120"/>
            </a:rPr>
            <a:t>廢棄物清理法</a:t>
          </a:r>
        </a:p>
      </dgm:t>
    </dgm:pt>
    <dgm:pt modelId="{F98A2462-F675-4D29-84E8-2D336CEEBBDD}" type="parTrans" cxnId="{9185D5E8-48DA-4D29-A0B4-052403BE831A}">
      <dgm:prSet/>
      <dgm:spPr/>
      <dgm:t>
        <a:bodyPr/>
        <a:lstStyle/>
        <a:p>
          <a:endParaRPr lang="zh-TW" altLang="en-US" b="1">
            <a:solidFill>
              <a:schemeClr val="tx1"/>
            </a:solidFill>
            <a:latin typeface="微軟正黑體" panose="020B0604030504040204" pitchFamily="34" charset="-120"/>
            <a:ea typeface="微軟正黑體" panose="020B0604030504040204" pitchFamily="34" charset="-120"/>
          </a:endParaRPr>
        </a:p>
      </dgm:t>
    </dgm:pt>
    <dgm:pt modelId="{822B4941-4111-4DBB-913B-2073D9322474}" type="sibTrans" cxnId="{9185D5E8-48DA-4D29-A0B4-052403BE831A}">
      <dgm:prSet/>
      <dgm:spPr/>
      <dgm:t>
        <a:bodyPr/>
        <a:lstStyle/>
        <a:p>
          <a:endParaRPr lang="zh-TW" altLang="en-US" b="1">
            <a:solidFill>
              <a:schemeClr val="tx1"/>
            </a:solidFill>
            <a:latin typeface="微軟正黑體" panose="020B0604030504040204" pitchFamily="34" charset="-120"/>
            <a:ea typeface="微軟正黑體" panose="020B0604030504040204" pitchFamily="34" charset="-120"/>
          </a:endParaRPr>
        </a:p>
      </dgm:t>
    </dgm:pt>
    <dgm:pt modelId="{52381886-D76A-444A-8270-68015BD2A402}">
      <dgm:prSet phldrT="[文字]" custT="1"/>
      <dgm:spPr/>
      <dgm:t>
        <a:bodyPr/>
        <a:lstStyle/>
        <a:p>
          <a:r>
            <a:rPr lang="zh-TW" altLang="en-US" sz="1600" b="1" dirty="0">
              <a:solidFill>
                <a:schemeClr val="tx1"/>
              </a:solidFill>
              <a:latin typeface="微軟正黑體" panose="020B0604030504040204" pitchFamily="34" charset="-120"/>
              <a:ea typeface="微軟正黑體" panose="020B0604030504040204" pitchFamily="34" charset="-120"/>
            </a:rPr>
            <a:t>毒性化學物質管理法</a:t>
          </a:r>
        </a:p>
      </dgm:t>
    </dgm:pt>
    <dgm:pt modelId="{6D2D1BD3-47E8-412E-B9C2-847B2DEC766F}" type="parTrans" cxnId="{4A428FFE-7EF3-4736-ACA9-EC269E9D61AB}">
      <dgm:prSet/>
      <dgm:spPr/>
      <dgm:t>
        <a:bodyPr/>
        <a:lstStyle/>
        <a:p>
          <a:endParaRPr lang="zh-TW" altLang="en-US" b="1">
            <a:solidFill>
              <a:schemeClr val="tx1"/>
            </a:solidFill>
            <a:latin typeface="微軟正黑體" panose="020B0604030504040204" pitchFamily="34" charset="-120"/>
            <a:ea typeface="微軟正黑體" panose="020B0604030504040204" pitchFamily="34" charset="-120"/>
          </a:endParaRPr>
        </a:p>
      </dgm:t>
    </dgm:pt>
    <dgm:pt modelId="{946AD1C5-91BD-4A42-B71A-BBE979D5C385}" type="sibTrans" cxnId="{4A428FFE-7EF3-4736-ACA9-EC269E9D61AB}">
      <dgm:prSet/>
      <dgm:spPr/>
      <dgm:t>
        <a:bodyPr/>
        <a:lstStyle/>
        <a:p>
          <a:endParaRPr lang="zh-TW" altLang="en-US" b="1">
            <a:solidFill>
              <a:schemeClr val="tx1"/>
            </a:solidFill>
            <a:latin typeface="微軟正黑體" panose="020B0604030504040204" pitchFamily="34" charset="-120"/>
            <a:ea typeface="微軟正黑體" panose="020B0604030504040204" pitchFamily="34" charset="-120"/>
          </a:endParaRPr>
        </a:p>
      </dgm:t>
    </dgm:pt>
    <dgm:pt modelId="{C4A2F323-5A56-440C-9547-254232B18A8C}">
      <dgm:prSet phldrT="[文字]" custT="1"/>
      <dgm:spPr/>
      <dgm:t>
        <a:bodyPr/>
        <a:lstStyle/>
        <a:p>
          <a:r>
            <a:rPr lang="zh-TW" altLang="en-US" sz="1600" b="1" dirty="0">
              <a:solidFill>
                <a:schemeClr val="tx1"/>
              </a:solidFill>
              <a:latin typeface="微軟正黑體" panose="020B0604030504040204" pitchFamily="34" charset="-120"/>
              <a:ea typeface="微軟正黑體" panose="020B0604030504040204" pitchFamily="34" charset="-120"/>
            </a:rPr>
            <a:t>職業安全衛生法</a:t>
          </a:r>
        </a:p>
      </dgm:t>
    </dgm:pt>
    <dgm:pt modelId="{5CD16EDA-EF5E-4768-AB5F-A7F7ABE3ACDD}" type="parTrans" cxnId="{DD427A38-57AA-4DD9-90BE-E51FF1029800}">
      <dgm:prSet/>
      <dgm:spPr/>
      <dgm:t>
        <a:bodyPr/>
        <a:lstStyle/>
        <a:p>
          <a:endParaRPr lang="zh-TW" altLang="en-US" b="1">
            <a:solidFill>
              <a:schemeClr val="tx1"/>
            </a:solidFill>
            <a:latin typeface="微軟正黑體" panose="020B0604030504040204" pitchFamily="34" charset="-120"/>
            <a:ea typeface="微軟正黑體" panose="020B0604030504040204" pitchFamily="34" charset="-120"/>
          </a:endParaRPr>
        </a:p>
      </dgm:t>
    </dgm:pt>
    <dgm:pt modelId="{4162E0E9-11E3-43C1-BE99-2083FBDF2924}" type="sibTrans" cxnId="{DD427A38-57AA-4DD9-90BE-E51FF1029800}">
      <dgm:prSet/>
      <dgm:spPr/>
      <dgm:t>
        <a:bodyPr/>
        <a:lstStyle/>
        <a:p>
          <a:endParaRPr lang="zh-TW" altLang="en-US" b="1">
            <a:solidFill>
              <a:schemeClr val="tx1"/>
            </a:solidFill>
            <a:latin typeface="微軟正黑體" panose="020B0604030504040204" pitchFamily="34" charset="-120"/>
            <a:ea typeface="微軟正黑體" panose="020B0604030504040204" pitchFamily="34" charset="-120"/>
          </a:endParaRPr>
        </a:p>
      </dgm:t>
    </dgm:pt>
    <dgm:pt modelId="{B13F1815-F998-4BF7-AE59-C42DE6B936AD}">
      <dgm:prSet custT="1"/>
      <dgm:spPr/>
      <dgm:t>
        <a:bodyPr/>
        <a:lstStyle/>
        <a:p>
          <a:r>
            <a:rPr lang="zh-TW" altLang="en-US" sz="1600" b="1" dirty="0">
              <a:solidFill>
                <a:schemeClr val="tx1"/>
              </a:solidFill>
              <a:latin typeface="微軟正黑體" panose="020B0604030504040204" pitchFamily="34" charset="-120"/>
              <a:ea typeface="微軟正黑體" panose="020B0604030504040204" pitchFamily="34" charset="-120"/>
            </a:rPr>
            <a:t>消防法</a:t>
          </a:r>
        </a:p>
      </dgm:t>
    </dgm:pt>
    <dgm:pt modelId="{56D4D015-A0C9-4226-B6A8-E19F5C10F1D0}" type="parTrans" cxnId="{35F0E9EC-C28D-41BD-AF60-B0A61F9FE9A5}">
      <dgm:prSet/>
      <dgm:spPr/>
      <dgm:t>
        <a:bodyPr/>
        <a:lstStyle/>
        <a:p>
          <a:endParaRPr lang="zh-TW" altLang="en-US" b="1">
            <a:solidFill>
              <a:schemeClr val="tx1"/>
            </a:solidFill>
            <a:latin typeface="微軟正黑體" panose="020B0604030504040204" pitchFamily="34" charset="-120"/>
            <a:ea typeface="微軟正黑體" panose="020B0604030504040204" pitchFamily="34" charset="-120"/>
          </a:endParaRPr>
        </a:p>
      </dgm:t>
    </dgm:pt>
    <dgm:pt modelId="{A7D37DB2-8AD1-4808-8FB7-CFB97218AD8B}" type="sibTrans" cxnId="{35F0E9EC-C28D-41BD-AF60-B0A61F9FE9A5}">
      <dgm:prSet/>
      <dgm:spPr/>
      <dgm:t>
        <a:bodyPr/>
        <a:lstStyle/>
        <a:p>
          <a:endParaRPr lang="zh-TW" altLang="en-US" b="1">
            <a:solidFill>
              <a:schemeClr val="tx1"/>
            </a:solidFill>
            <a:latin typeface="微軟正黑體" panose="020B0604030504040204" pitchFamily="34" charset="-120"/>
            <a:ea typeface="微軟正黑體" panose="020B0604030504040204" pitchFamily="34" charset="-120"/>
          </a:endParaRPr>
        </a:p>
      </dgm:t>
    </dgm:pt>
    <dgm:pt modelId="{DFB9DA56-537D-4877-8F45-9C9686F2A2A4}">
      <dgm:prSet phldrT="[文字]" custT="1"/>
      <dgm:spPr/>
      <dgm:t>
        <a:bodyPr/>
        <a:lstStyle/>
        <a:p>
          <a:r>
            <a:rPr lang="zh-TW" sz="1600" b="1" dirty="0">
              <a:latin typeface="微軟正黑體" panose="020B0604030504040204" pitchFamily="34" charset="-120"/>
              <a:ea typeface="微軟正黑體" panose="020B0604030504040204" pitchFamily="34" charset="-120"/>
            </a:rPr>
            <a:t>室內空氣品質管理法</a:t>
          </a:r>
          <a:endParaRPr lang="zh-TW" altLang="en-US" sz="1600" b="1" dirty="0">
            <a:solidFill>
              <a:schemeClr val="tx1"/>
            </a:solidFill>
            <a:latin typeface="微軟正黑體" panose="020B0604030504040204" pitchFamily="34" charset="-120"/>
            <a:ea typeface="微軟正黑體" panose="020B0604030504040204" pitchFamily="34" charset="-120"/>
          </a:endParaRPr>
        </a:p>
      </dgm:t>
    </dgm:pt>
    <dgm:pt modelId="{4FD7A1B8-5463-406D-95D5-437A073E4E5F}" type="parTrans" cxnId="{4BCBFFF7-3749-470F-A451-E66FEACAFA8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D84F8F6-2DE4-46AA-8099-08425B3CF518}" type="sibTrans" cxnId="{4BCBFFF7-3749-470F-A451-E66FEACAFA8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182644A-5645-469A-ABE1-38D4690AC1C7}" type="pres">
      <dgm:prSet presAssocID="{69601558-305D-4F60-9F1A-B1DACF7B8AD2}" presName="vert0" presStyleCnt="0">
        <dgm:presLayoutVars>
          <dgm:dir/>
          <dgm:animOne val="branch"/>
          <dgm:animLvl val="lvl"/>
        </dgm:presLayoutVars>
      </dgm:prSet>
      <dgm:spPr/>
      <dgm:t>
        <a:bodyPr/>
        <a:lstStyle/>
        <a:p>
          <a:endParaRPr lang="zh-TW" altLang="en-US"/>
        </a:p>
      </dgm:t>
    </dgm:pt>
    <dgm:pt modelId="{298187C3-ED1A-4DA5-A00A-A8F13F11B142}" type="pres">
      <dgm:prSet presAssocID="{30BA306B-01A2-454E-B67E-2D65B8000C93}" presName="thickLine" presStyleLbl="alignNode1" presStyleIdx="0" presStyleCnt="1"/>
      <dgm:spPr/>
    </dgm:pt>
    <dgm:pt modelId="{4A50D22F-C07E-4F55-B1C2-FE9AB11AD3E1}" type="pres">
      <dgm:prSet presAssocID="{30BA306B-01A2-454E-B67E-2D65B8000C93}" presName="horz1" presStyleCnt="0"/>
      <dgm:spPr/>
    </dgm:pt>
    <dgm:pt modelId="{0E6883FD-DC09-48C1-91F8-2EE837559003}" type="pres">
      <dgm:prSet presAssocID="{30BA306B-01A2-454E-B67E-2D65B8000C93}" presName="tx1" presStyleLbl="revTx" presStyleIdx="0" presStyleCnt="8"/>
      <dgm:spPr/>
      <dgm:t>
        <a:bodyPr/>
        <a:lstStyle/>
        <a:p>
          <a:endParaRPr lang="zh-TW" altLang="en-US"/>
        </a:p>
      </dgm:t>
    </dgm:pt>
    <dgm:pt modelId="{3CCBA218-3E0E-4088-A8C8-5B2570837F8E}" type="pres">
      <dgm:prSet presAssocID="{30BA306B-01A2-454E-B67E-2D65B8000C93}" presName="vert1" presStyleCnt="0"/>
      <dgm:spPr/>
    </dgm:pt>
    <dgm:pt modelId="{B27D500E-5650-4F1A-82FE-29BDCCA5F2CD}" type="pres">
      <dgm:prSet presAssocID="{12FDFDE6-66C8-4F73-A93F-24BCF0714E5B}" presName="vertSpace2a" presStyleCnt="0"/>
      <dgm:spPr/>
    </dgm:pt>
    <dgm:pt modelId="{3A039EFC-0BBB-4C76-A75B-2EC940923080}" type="pres">
      <dgm:prSet presAssocID="{12FDFDE6-66C8-4F73-A93F-24BCF0714E5B}" presName="horz2" presStyleCnt="0"/>
      <dgm:spPr/>
    </dgm:pt>
    <dgm:pt modelId="{4712F25F-B216-4311-AA79-B0D671305EBE}" type="pres">
      <dgm:prSet presAssocID="{12FDFDE6-66C8-4F73-A93F-24BCF0714E5B}" presName="horzSpace2" presStyleCnt="0"/>
      <dgm:spPr/>
    </dgm:pt>
    <dgm:pt modelId="{767B9CE3-6AD7-435E-AA9D-033D5E1036BC}" type="pres">
      <dgm:prSet presAssocID="{12FDFDE6-66C8-4F73-A93F-24BCF0714E5B}" presName="tx2" presStyleLbl="revTx" presStyleIdx="1" presStyleCnt="8"/>
      <dgm:spPr/>
      <dgm:t>
        <a:bodyPr/>
        <a:lstStyle/>
        <a:p>
          <a:endParaRPr lang="zh-TW" altLang="en-US"/>
        </a:p>
      </dgm:t>
    </dgm:pt>
    <dgm:pt modelId="{7E8484AE-7046-4B31-A0C8-8BF6B13C9383}" type="pres">
      <dgm:prSet presAssocID="{12FDFDE6-66C8-4F73-A93F-24BCF0714E5B}" presName="vert2" presStyleCnt="0"/>
      <dgm:spPr/>
    </dgm:pt>
    <dgm:pt modelId="{5073C720-63E2-4154-81E2-1E1FF7886AB2}" type="pres">
      <dgm:prSet presAssocID="{12FDFDE6-66C8-4F73-A93F-24BCF0714E5B}" presName="thinLine2b" presStyleLbl="callout" presStyleIdx="0" presStyleCnt="7"/>
      <dgm:spPr/>
    </dgm:pt>
    <dgm:pt modelId="{ADA9C949-BCA4-445E-B441-A40CCB510087}" type="pres">
      <dgm:prSet presAssocID="{12FDFDE6-66C8-4F73-A93F-24BCF0714E5B}" presName="vertSpace2b" presStyleCnt="0"/>
      <dgm:spPr/>
    </dgm:pt>
    <dgm:pt modelId="{73E7EAF1-E3D9-4117-938D-5B8E1FC3E3F0}" type="pres">
      <dgm:prSet presAssocID="{5C4AF5B1-12BD-48A2-918F-74E6139F6365}" presName="horz2" presStyleCnt="0"/>
      <dgm:spPr/>
    </dgm:pt>
    <dgm:pt modelId="{104B36AB-4B49-4169-99F9-BB6813591EA0}" type="pres">
      <dgm:prSet presAssocID="{5C4AF5B1-12BD-48A2-918F-74E6139F6365}" presName="horzSpace2" presStyleCnt="0"/>
      <dgm:spPr/>
    </dgm:pt>
    <dgm:pt modelId="{2D594E75-0077-4DD0-A38E-FEC58E3AD2EB}" type="pres">
      <dgm:prSet presAssocID="{5C4AF5B1-12BD-48A2-918F-74E6139F6365}" presName="tx2" presStyleLbl="revTx" presStyleIdx="2" presStyleCnt="8"/>
      <dgm:spPr/>
      <dgm:t>
        <a:bodyPr/>
        <a:lstStyle/>
        <a:p>
          <a:endParaRPr lang="zh-TW" altLang="en-US"/>
        </a:p>
      </dgm:t>
    </dgm:pt>
    <dgm:pt modelId="{5A0F4D9D-8AD2-4264-8E56-4517CB09A33D}" type="pres">
      <dgm:prSet presAssocID="{5C4AF5B1-12BD-48A2-918F-74E6139F6365}" presName="vert2" presStyleCnt="0"/>
      <dgm:spPr/>
    </dgm:pt>
    <dgm:pt modelId="{88A02537-CCED-4CD3-BDB4-6AF3D5C4E3C1}" type="pres">
      <dgm:prSet presAssocID="{5C4AF5B1-12BD-48A2-918F-74E6139F6365}" presName="thinLine2b" presStyleLbl="callout" presStyleIdx="1" presStyleCnt="7"/>
      <dgm:spPr/>
    </dgm:pt>
    <dgm:pt modelId="{0B37D746-C3E0-4A8C-903A-C14451DA4F9F}" type="pres">
      <dgm:prSet presAssocID="{5C4AF5B1-12BD-48A2-918F-74E6139F6365}" presName="vertSpace2b" presStyleCnt="0"/>
      <dgm:spPr/>
    </dgm:pt>
    <dgm:pt modelId="{6E5228A4-0602-4C04-9726-EB7B8064056A}" type="pres">
      <dgm:prSet presAssocID="{C57EF74B-7B2C-4C1B-B6A6-B7C9F066BE59}" presName="horz2" presStyleCnt="0"/>
      <dgm:spPr/>
    </dgm:pt>
    <dgm:pt modelId="{8714B98F-0F39-479D-B1DD-4490648E39AA}" type="pres">
      <dgm:prSet presAssocID="{C57EF74B-7B2C-4C1B-B6A6-B7C9F066BE59}" presName="horzSpace2" presStyleCnt="0"/>
      <dgm:spPr/>
    </dgm:pt>
    <dgm:pt modelId="{B66352EC-4CC8-4E79-B116-C2049D4E6FCE}" type="pres">
      <dgm:prSet presAssocID="{C57EF74B-7B2C-4C1B-B6A6-B7C9F066BE59}" presName="tx2" presStyleLbl="revTx" presStyleIdx="3" presStyleCnt="8"/>
      <dgm:spPr/>
      <dgm:t>
        <a:bodyPr/>
        <a:lstStyle/>
        <a:p>
          <a:endParaRPr lang="zh-TW" altLang="en-US"/>
        </a:p>
      </dgm:t>
    </dgm:pt>
    <dgm:pt modelId="{0A5DD85F-4859-4496-AA49-C6026713A081}" type="pres">
      <dgm:prSet presAssocID="{C57EF74B-7B2C-4C1B-B6A6-B7C9F066BE59}" presName="vert2" presStyleCnt="0"/>
      <dgm:spPr/>
    </dgm:pt>
    <dgm:pt modelId="{60636BE4-E9A4-4058-A81D-3CDF5210DB8B}" type="pres">
      <dgm:prSet presAssocID="{C57EF74B-7B2C-4C1B-B6A6-B7C9F066BE59}" presName="thinLine2b" presStyleLbl="callout" presStyleIdx="2" presStyleCnt="7"/>
      <dgm:spPr/>
    </dgm:pt>
    <dgm:pt modelId="{81244E8A-B1D3-4586-B6AA-87CFE75F1AB4}" type="pres">
      <dgm:prSet presAssocID="{C57EF74B-7B2C-4C1B-B6A6-B7C9F066BE59}" presName="vertSpace2b" presStyleCnt="0"/>
      <dgm:spPr/>
    </dgm:pt>
    <dgm:pt modelId="{11604D4C-8DB4-4DF3-B0B2-E1BDB7CB78A2}" type="pres">
      <dgm:prSet presAssocID="{52381886-D76A-444A-8270-68015BD2A402}" presName="horz2" presStyleCnt="0"/>
      <dgm:spPr/>
    </dgm:pt>
    <dgm:pt modelId="{820F4ECE-6279-4E3E-A56B-5550B1B00BD5}" type="pres">
      <dgm:prSet presAssocID="{52381886-D76A-444A-8270-68015BD2A402}" presName="horzSpace2" presStyleCnt="0"/>
      <dgm:spPr/>
    </dgm:pt>
    <dgm:pt modelId="{532A1389-EFFF-48DE-835B-AB784877670F}" type="pres">
      <dgm:prSet presAssocID="{52381886-D76A-444A-8270-68015BD2A402}" presName="tx2" presStyleLbl="revTx" presStyleIdx="4" presStyleCnt="8"/>
      <dgm:spPr/>
      <dgm:t>
        <a:bodyPr/>
        <a:lstStyle/>
        <a:p>
          <a:endParaRPr lang="zh-TW" altLang="en-US"/>
        </a:p>
      </dgm:t>
    </dgm:pt>
    <dgm:pt modelId="{AE62FF17-A172-4984-9908-2BA25944098A}" type="pres">
      <dgm:prSet presAssocID="{52381886-D76A-444A-8270-68015BD2A402}" presName="vert2" presStyleCnt="0"/>
      <dgm:spPr/>
    </dgm:pt>
    <dgm:pt modelId="{6B014FD2-A1C2-4CD0-A0D6-893E5C95FE00}" type="pres">
      <dgm:prSet presAssocID="{52381886-D76A-444A-8270-68015BD2A402}" presName="thinLine2b" presStyleLbl="callout" presStyleIdx="3" presStyleCnt="7"/>
      <dgm:spPr/>
    </dgm:pt>
    <dgm:pt modelId="{EF963CCE-CFCF-4EFF-8AA0-5609C9C152EE}" type="pres">
      <dgm:prSet presAssocID="{52381886-D76A-444A-8270-68015BD2A402}" presName="vertSpace2b" presStyleCnt="0"/>
      <dgm:spPr/>
    </dgm:pt>
    <dgm:pt modelId="{0CC23C1B-B0D6-486E-A8F3-C688F8E62C45}" type="pres">
      <dgm:prSet presAssocID="{DFB9DA56-537D-4877-8F45-9C9686F2A2A4}" presName="horz2" presStyleCnt="0"/>
      <dgm:spPr/>
    </dgm:pt>
    <dgm:pt modelId="{256317E5-7E83-47B7-83F9-6FD304EA3789}" type="pres">
      <dgm:prSet presAssocID="{DFB9DA56-537D-4877-8F45-9C9686F2A2A4}" presName="horzSpace2" presStyleCnt="0"/>
      <dgm:spPr/>
    </dgm:pt>
    <dgm:pt modelId="{A1162B04-0D59-4D94-851E-33D13274905C}" type="pres">
      <dgm:prSet presAssocID="{DFB9DA56-537D-4877-8F45-9C9686F2A2A4}" presName="tx2" presStyleLbl="revTx" presStyleIdx="5" presStyleCnt="8"/>
      <dgm:spPr/>
      <dgm:t>
        <a:bodyPr/>
        <a:lstStyle/>
        <a:p>
          <a:endParaRPr lang="zh-TW" altLang="en-US"/>
        </a:p>
      </dgm:t>
    </dgm:pt>
    <dgm:pt modelId="{9974A1BA-78FF-4758-A0FE-73B358A9A4EC}" type="pres">
      <dgm:prSet presAssocID="{DFB9DA56-537D-4877-8F45-9C9686F2A2A4}" presName="vert2" presStyleCnt="0"/>
      <dgm:spPr/>
    </dgm:pt>
    <dgm:pt modelId="{BEA8E109-F811-4970-AE8E-93E8243055B7}" type="pres">
      <dgm:prSet presAssocID="{DFB9DA56-537D-4877-8F45-9C9686F2A2A4}" presName="thinLine2b" presStyleLbl="callout" presStyleIdx="4" presStyleCnt="7"/>
      <dgm:spPr/>
    </dgm:pt>
    <dgm:pt modelId="{C8F066E4-E73E-4B9A-A4CC-911E93D11045}" type="pres">
      <dgm:prSet presAssocID="{DFB9DA56-537D-4877-8F45-9C9686F2A2A4}" presName="vertSpace2b" presStyleCnt="0"/>
      <dgm:spPr/>
    </dgm:pt>
    <dgm:pt modelId="{F170F58C-7038-4C2D-BB09-8C6166FAACB3}" type="pres">
      <dgm:prSet presAssocID="{C4A2F323-5A56-440C-9547-254232B18A8C}" presName="horz2" presStyleCnt="0"/>
      <dgm:spPr/>
    </dgm:pt>
    <dgm:pt modelId="{E614D704-5F4D-4A30-A346-1496916A1398}" type="pres">
      <dgm:prSet presAssocID="{C4A2F323-5A56-440C-9547-254232B18A8C}" presName="horzSpace2" presStyleCnt="0"/>
      <dgm:spPr/>
    </dgm:pt>
    <dgm:pt modelId="{8D364C1B-BE5A-4E4E-B513-750C79039172}" type="pres">
      <dgm:prSet presAssocID="{C4A2F323-5A56-440C-9547-254232B18A8C}" presName="tx2" presStyleLbl="revTx" presStyleIdx="6" presStyleCnt="8"/>
      <dgm:spPr/>
      <dgm:t>
        <a:bodyPr/>
        <a:lstStyle/>
        <a:p>
          <a:endParaRPr lang="zh-TW" altLang="en-US"/>
        </a:p>
      </dgm:t>
    </dgm:pt>
    <dgm:pt modelId="{596F8AE8-6FF4-40C3-BAD5-62F8C6F82AE0}" type="pres">
      <dgm:prSet presAssocID="{C4A2F323-5A56-440C-9547-254232B18A8C}" presName="vert2" presStyleCnt="0"/>
      <dgm:spPr/>
    </dgm:pt>
    <dgm:pt modelId="{F467F25B-6445-4A61-B30C-636742245825}" type="pres">
      <dgm:prSet presAssocID="{C4A2F323-5A56-440C-9547-254232B18A8C}" presName="thinLine2b" presStyleLbl="callout" presStyleIdx="5" presStyleCnt="7"/>
      <dgm:spPr/>
    </dgm:pt>
    <dgm:pt modelId="{C68E34CA-7405-4755-ADD7-EA9E42A8C837}" type="pres">
      <dgm:prSet presAssocID="{C4A2F323-5A56-440C-9547-254232B18A8C}" presName="vertSpace2b" presStyleCnt="0"/>
      <dgm:spPr/>
    </dgm:pt>
    <dgm:pt modelId="{73FF7622-2DD1-41AA-953B-C5CFF58F1498}" type="pres">
      <dgm:prSet presAssocID="{B13F1815-F998-4BF7-AE59-C42DE6B936AD}" presName="horz2" presStyleCnt="0"/>
      <dgm:spPr/>
    </dgm:pt>
    <dgm:pt modelId="{75C764AC-828D-435E-8E9E-B9583FE4CD1C}" type="pres">
      <dgm:prSet presAssocID="{B13F1815-F998-4BF7-AE59-C42DE6B936AD}" presName="horzSpace2" presStyleCnt="0"/>
      <dgm:spPr/>
    </dgm:pt>
    <dgm:pt modelId="{4EB290D8-8A57-4C2F-A189-C8F6345936F3}" type="pres">
      <dgm:prSet presAssocID="{B13F1815-F998-4BF7-AE59-C42DE6B936AD}" presName="tx2" presStyleLbl="revTx" presStyleIdx="7" presStyleCnt="8"/>
      <dgm:spPr/>
      <dgm:t>
        <a:bodyPr/>
        <a:lstStyle/>
        <a:p>
          <a:endParaRPr lang="zh-TW" altLang="en-US"/>
        </a:p>
      </dgm:t>
    </dgm:pt>
    <dgm:pt modelId="{69A095FB-9A85-4394-9E14-20E38CE2349A}" type="pres">
      <dgm:prSet presAssocID="{B13F1815-F998-4BF7-AE59-C42DE6B936AD}" presName="vert2" presStyleCnt="0"/>
      <dgm:spPr/>
    </dgm:pt>
    <dgm:pt modelId="{2DC4B3ED-DC3D-4DC6-BA97-A34E64BAADF8}" type="pres">
      <dgm:prSet presAssocID="{B13F1815-F998-4BF7-AE59-C42DE6B936AD}" presName="thinLine2b" presStyleLbl="callout" presStyleIdx="6" presStyleCnt="7"/>
      <dgm:spPr/>
    </dgm:pt>
    <dgm:pt modelId="{173937AD-224A-44ED-A7C7-92A3EC794E12}" type="pres">
      <dgm:prSet presAssocID="{B13F1815-F998-4BF7-AE59-C42DE6B936AD}" presName="vertSpace2b" presStyleCnt="0"/>
      <dgm:spPr/>
    </dgm:pt>
  </dgm:ptLst>
  <dgm:cxnLst>
    <dgm:cxn modelId="{0CD89476-8480-4789-9ACC-964D69F57F8E}" type="presOf" srcId="{30BA306B-01A2-454E-B67E-2D65B8000C93}" destId="{0E6883FD-DC09-48C1-91F8-2EE837559003}" srcOrd="0" destOrd="0" presId="urn:microsoft.com/office/officeart/2008/layout/LinedList"/>
    <dgm:cxn modelId="{2A6CF05F-D647-484B-B033-393D5D55D0A6}" type="presOf" srcId="{12FDFDE6-66C8-4F73-A93F-24BCF0714E5B}" destId="{767B9CE3-6AD7-435E-AA9D-033D5E1036BC}" srcOrd="0" destOrd="0" presId="urn:microsoft.com/office/officeart/2008/layout/LinedList"/>
    <dgm:cxn modelId="{E60A895D-CDE2-476D-893A-24BA931B641E}" type="presOf" srcId="{C4A2F323-5A56-440C-9547-254232B18A8C}" destId="{8D364C1B-BE5A-4E4E-B513-750C79039172}" srcOrd="0" destOrd="0" presId="urn:microsoft.com/office/officeart/2008/layout/LinedList"/>
    <dgm:cxn modelId="{9D5B2332-7B7A-4931-AE63-A8A05945A952}" type="presOf" srcId="{5C4AF5B1-12BD-48A2-918F-74E6139F6365}" destId="{2D594E75-0077-4DD0-A38E-FEC58E3AD2EB}" srcOrd="0" destOrd="0" presId="urn:microsoft.com/office/officeart/2008/layout/LinedList"/>
    <dgm:cxn modelId="{4A428FFE-7EF3-4736-ACA9-EC269E9D61AB}" srcId="{30BA306B-01A2-454E-B67E-2D65B8000C93}" destId="{52381886-D76A-444A-8270-68015BD2A402}" srcOrd="3" destOrd="0" parTransId="{6D2D1BD3-47E8-412E-B9C2-847B2DEC766F}" sibTransId="{946AD1C5-91BD-4A42-B71A-BBE979D5C385}"/>
    <dgm:cxn modelId="{7D6BFB4D-FF79-4572-8DED-BF4713D4C101}" type="presOf" srcId="{69601558-305D-4F60-9F1A-B1DACF7B8AD2}" destId="{3182644A-5645-469A-ABE1-38D4690AC1C7}" srcOrd="0" destOrd="0" presId="urn:microsoft.com/office/officeart/2008/layout/LinedList"/>
    <dgm:cxn modelId="{9185D5E8-48DA-4D29-A0B4-052403BE831A}" srcId="{30BA306B-01A2-454E-B67E-2D65B8000C93}" destId="{C57EF74B-7B2C-4C1B-B6A6-B7C9F066BE59}" srcOrd="2" destOrd="0" parTransId="{F98A2462-F675-4D29-84E8-2D336CEEBBDD}" sibTransId="{822B4941-4111-4DBB-913B-2073D9322474}"/>
    <dgm:cxn modelId="{39A05CF2-64CC-453E-A7DF-AD17F9785087}" srcId="{69601558-305D-4F60-9F1A-B1DACF7B8AD2}" destId="{30BA306B-01A2-454E-B67E-2D65B8000C93}" srcOrd="0" destOrd="0" parTransId="{9D04DFF4-411B-4199-B04A-3903127C41C6}" sibTransId="{F47A87A3-2329-40E3-A0A3-FCBB87092564}"/>
    <dgm:cxn modelId="{35F0E9EC-C28D-41BD-AF60-B0A61F9FE9A5}" srcId="{30BA306B-01A2-454E-B67E-2D65B8000C93}" destId="{B13F1815-F998-4BF7-AE59-C42DE6B936AD}" srcOrd="6" destOrd="0" parTransId="{56D4D015-A0C9-4226-B6A8-E19F5C10F1D0}" sibTransId="{A7D37DB2-8AD1-4808-8FB7-CFB97218AD8B}"/>
    <dgm:cxn modelId="{DD427A38-57AA-4DD9-90BE-E51FF1029800}" srcId="{30BA306B-01A2-454E-B67E-2D65B8000C93}" destId="{C4A2F323-5A56-440C-9547-254232B18A8C}" srcOrd="5" destOrd="0" parTransId="{5CD16EDA-EF5E-4768-AB5F-A7F7ABE3ACDD}" sibTransId="{4162E0E9-11E3-43C1-BE99-2083FBDF2924}"/>
    <dgm:cxn modelId="{86DEFE40-FC4E-47F7-9EFE-9463C15687D4}" type="presOf" srcId="{B13F1815-F998-4BF7-AE59-C42DE6B936AD}" destId="{4EB290D8-8A57-4C2F-A189-C8F6345936F3}" srcOrd="0" destOrd="0" presId="urn:microsoft.com/office/officeart/2008/layout/LinedList"/>
    <dgm:cxn modelId="{AA953826-70F1-46D5-A53B-D054202BED2C}" type="presOf" srcId="{52381886-D76A-444A-8270-68015BD2A402}" destId="{532A1389-EFFF-48DE-835B-AB784877670F}" srcOrd="0" destOrd="0" presId="urn:microsoft.com/office/officeart/2008/layout/LinedList"/>
    <dgm:cxn modelId="{E5B38430-8D69-4C4B-91CC-8FFC0BA9557C}" srcId="{30BA306B-01A2-454E-B67E-2D65B8000C93}" destId="{5C4AF5B1-12BD-48A2-918F-74E6139F6365}" srcOrd="1" destOrd="0" parTransId="{D3A5051D-7265-4DA2-A02C-2D4FACED946B}" sibTransId="{67C7BFFF-2EB6-4568-AF51-9C47C550B28A}"/>
    <dgm:cxn modelId="{4BCBFFF7-3749-470F-A451-E66FEACAFA8A}" srcId="{30BA306B-01A2-454E-B67E-2D65B8000C93}" destId="{DFB9DA56-537D-4877-8F45-9C9686F2A2A4}" srcOrd="4" destOrd="0" parTransId="{4FD7A1B8-5463-406D-95D5-437A073E4E5F}" sibTransId="{AD84F8F6-2DE4-46AA-8099-08425B3CF518}"/>
    <dgm:cxn modelId="{C597039E-6AB6-4CC5-85EC-AB73BA52D028}" type="presOf" srcId="{DFB9DA56-537D-4877-8F45-9C9686F2A2A4}" destId="{A1162B04-0D59-4D94-851E-33D13274905C}" srcOrd="0" destOrd="0" presId="urn:microsoft.com/office/officeart/2008/layout/LinedList"/>
    <dgm:cxn modelId="{801F3D10-CEAF-47AC-B70F-6C346BF87DD6}" type="presOf" srcId="{C57EF74B-7B2C-4C1B-B6A6-B7C9F066BE59}" destId="{B66352EC-4CC8-4E79-B116-C2049D4E6FCE}" srcOrd="0" destOrd="0" presId="urn:microsoft.com/office/officeart/2008/layout/LinedList"/>
    <dgm:cxn modelId="{F55EC887-A277-44FB-B6C5-23AFDEDC8402}" srcId="{30BA306B-01A2-454E-B67E-2D65B8000C93}" destId="{12FDFDE6-66C8-4F73-A93F-24BCF0714E5B}" srcOrd="0" destOrd="0" parTransId="{FE883932-52F9-41DA-9677-C0F65BA77148}" sibTransId="{EE506134-2845-4894-81DD-40EA6B703CC5}"/>
    <dgm:cxn modelId="{D7759009-880F-4A57-AA39-0B564EF5CB4D}" type="presParOf" srcId="{3182644A-5645-469A-ABE1-38D4690AC1C7}" destId="{298187C3-ED1A-4DA5-A00A-A8F13F11B142}" srcOrd="0" destOrd="0" presId="urn:microsoft.com/office/officeart/2008/layout/LinedList"/>
    <dgm:cxn modelId="{B8E5F4E6-1CD9-4BE4-8C70-8C24A97B1207}" type="presParOf" srcId="{3182644A-5645-469A-ABE1-38D4690AC1C7}" destId="{4A50D22F-C07E-4F55-B1C2-FE9AB11AD3E1}" srcOrd="1" destOrd="0" presId="urn:microsoft.com/office/officeart/2008/layout/LinedList"/>
    <dgm:cxn modelId="{549ACEE4-9D20-4BD6-A8B2-31E6385C66D9}" type="presParOf" srcId="{4A50D22F-C07E-4F55-B1C2-FE9AB11AD3E1}" destId="{0E6883FD-DC09-48C1-91F8-2EE837559003}" srcOrd="0" destOrd="0" presId="urn:microsoft.com/office/officeart/2008/layout/LinedList"/>
    <dgm:cxn modelId="{A71C2583-E4A5-4384-8140-012DC66E197E}" type="presParOf" srcId="{4A50D22F-C07E-4F55-B1C2-FE9AB11AD3E1}" destId="{3CCBA218-3E0E-4088-A8C8-5B2570837F8E}" srcOrd="1" destOrd="0" presId="urn:microsoft.com/office/officeart/2008/layout/LinedList"/>
    <dgm:cxn modelId="{AC126DEA-5C4D-45FA-84F4-E028653312A2}" type="presParOf" srcId="{3CCBA218-3E0E-4088-A8C8-5B2570837F8E}" destId="{B27D500E-5650-4F1A-82FE-29BDCCA5F2CD}" srcOrd="0" destOrd="0" presId="urn:microsoft.com/office/officeart/2008/layout/LinedList"/>
    <dgm:cxn modelId="{6F2CE9EB-00F6-4861-B340-33388F5E2838}" type="presParOf" srcId="{3CCBA218-3E0E-4088-A8C8-5B2570837F8E}" destId="{3A039EFC-0BBB-4C76-A75B-2EC940923080}" srcOrd="1" destOrd="0" presId="urn:microsoft.com/office/officeart/2008/layout/LinedList"/>
    <dgm:cxn modelId="{5E6793FC-DC7D-4952-9020-83420F96ED6D}" type="presParOf" srcId="{3A039EFC-0BBB-4C76-A75B-2EC940923080}" destId="{4712F25F-B216-4311-AA79-B0D671305EBE}" srcOrd="0" destOrd="0" presId="urn:microsoft.com/office/officeart/2008/layout/LinedList"/>
    <dgm:cxn modelId="{7D123F4C-CA5E-48E6-976C-CA6713B6961A}" type="presParOf" srcId="{3A039EFC-0BBB-4C76-A75B-2EC940923080}" destId="{767B9CE3-6AD7-435E-AA9D-033D5E1036BC}" srcOrd="1" destOrd="0" presId="urn:microsoft.com/office/officeart/2008/layout/LinedList"/>
    <dgm:cxn modelId="{6D89642F-B139-4A50-B4B9-D24C4AA6D391}" type="presParOf" srcId="{3A039EFC-0BBB-4C76-A75B-2EC940923080}" destId="{7E8484AE-7046-4B31-A0C8-8BF6B13C9383}" srcOrd="2" destOrd="0" presId="urn:microsoft.com/office/officeart/2008/layout/LinedList"/>
    <dgm:cxn modelId="{66D79541-3E31-49A3-A3D8-B50767AA1384}" type="presParOf" srcId="{3CCBA218-3E0E-4088-A8C8-5B2570837F8E}" destId="{5073C720-63E2-4154-81E2-1E1FF7886AB2}" srcOrd="2" destOrd="0" presId="urn:microsoft.com/office/officeart/2008/layout/LinedList"/>
    <dgm:cxn modelId="{C21B3DF3-1C8F-4D3B-A11E-CD4C3BCF615A}" type="presParOf" srcId="{3CCBA218-3E0E-4088-A8C8-5B2570837F8E}" destId="{ADA9C949-BCA4-445E-B441-A40CCB510087}" srcOrd="3" destOrd="0" presId="urn:microsoft.com/office/officeart/2008/layout/LinedList"/>
    <dgm:cxn modelId="{2A663363-3F9B-487E-9CCE-5D5EBC53C2B1}" type="presParOf" srcId="{3CCBA218-3E0E-4088-A8C8-5B2570837F8E}" destId="{73E7EAF1-E3D9-4117-938D-5B8E1FC3E3F0}" srcOrd="4" destOrd="0" presId="urn:microsoft.com/office/officeart/2008/layout/LinedList"/>
    <dgm:cxn modelId="{BEE73B74-4659-47B6-A538-E6C035F3E6BE}" type="presParOf" srcId="{73E7EAF1-E3D9-4117-938D-5B8E1FC3E3F0}" destId="{104B36AB-4B49-4169-99F9-BB6813591EA0}" srcOrd="0" destOrd="0" presId="urn:microsoft.com/office/officeart/2008/layout/LinedList"/>
    <dgm:cxn modelId="{DCCC095F-83CC-4F3F-8550-CDA44BE32BBC}" type="presParOf" srcId="{73E7EAF1-E3D9-4117-938D-5B8E1FC3E3F0}" destId="{2D594E75-0077-4DD0-A38E-FEC58E3AD2EB}" srcOrd="1" destOrd="0" presId="urn:microsoft.com/office/officeart/2008/layout/LinedList"/>
    <dgm:cxn modelId="{91DC239C-B067-45C4-825C-4AE290E062A8}" type="presParOf" srcId="{73E7EAF1-E3D9-4117-938D-5B8E1FC3E3F0}" destId="{5A0F4D9D-8AD2-4264-8E56-4517CB09A33D}" srcOrd="2" destOrd="0" presId="urn:microsoft.com/office/officeart/2008/layout/LinedList"/>
    <dgm:cxn modelId="{C1C093D8-8F91-472F-A932-1DD27D2B9DED}" type="presParOf" srcId="{3CCBA218-3E0E-4088-A8C8-5B2570837F8E}" destId="{88A02537-CCED-4CD3-BDB4-6AF3D5C4E3C1}" srcOrd="5" destOrd="0" presId="urn:microsoft.com/office/officeart/2008/layout/LinedList"/>
    <dgm:cxn modelId="{018D6046-A1CC-4751-ABE1-E2052B0BE5FE}" type="presParOf" srcId="{3CCBA218-3E0E-4088-A8C8-5B2570837F8E}" destId="{0B37D746-C3E0-4A8C-903A-C14451DA4F9F}" srcOrd="6" destOrd="0" presId="urn:microsoft.com/office/officeart/2008/layout/LinedList"/>
    <dgm:cxn modelId="{F79F45F6-86E9-4C6A-8546-187991ADFFEF}" type="presParOf" srcId="{3CCBA218-3E0E-4088-A8C8-5B2570837F8E}" destId="{6E5228A4-0602-4C04-9726-EB7B8064056A}" srcOrd="7" destOrd="0" presId="urn:microsoft.com/office/officeart/2008/layout/LinedList"/>
    <dgm:cxn modelId="{7B5BE1D7-9935-41A4-B345-A3F2D1C2F5FA}" type="presParOf" srcId="{6E5228A4-0602-4C04-9726-EB7B8064056A}" destId="{8714B98F-0F39-479D-B1DD-4490648E39AA}" srcOrd="0" destOrd="0" presId="urn:microsoft.com/office/officeart/2008/layout/LinedList"/>
    <dgm:cxn modelId="{731E0CE8-E6F4-452A-8D36-7FCB12624160}" type="presParOf" srcId="{6E5228A4-0602-4C04-9726-EB7B8064056A}" destId="{B66352EC-4CC8-4E79-B116-C2049D4E6FCE}" srcOrd="1" destOrd="0" presId="urn:microsoft.com/office/officeart/2008/layout/LinedList"/>
    <dgm:cxn modelId="{BA2B42DF-9968-4C11-9CA3-89E2B69059E6}" type="presParOf" srcId="{6E5228A4-0602-4C04-9726-EB7B8064056A}" destId="{0A5DD85F-4859-4496-AA49-C6026713A081}" srcOrd="2" destOrd="0" presId="urn:microsoft.com/office/officeart/2008/layout/LinedList"/>
    <dgm:cxn modelId="{12E5D692-14DB-47F0-B5E7-09B9ECAD9063}" type="presParOf" srcId="{3CCBA218-3E0E-4088-A8C8-5B2570837F8E}" destId="{60636BE4-E9A4-4058-A81D-3CDF5210DB8B}" srcOrd="8" destOrd="0" presId="urn:microsoft.com/office/officeart/2008/layout/LinedList"/>
    <dgm:cxn modelId="{BB12E721-3F75-48F3-89BD-9F9D5633369B}" type="presParOf" srcId="{3CCBA218-3E0E-4088-A8C8-5B2570837F8E}" destId="{81244E8A-B1D3-4586-B6AA-87CFE75F1AB4}" srcOrd="9" destOrd="0" presId="urn:microsoft.com/office/officeart/2008/layout/LinedList"/>
    <dgm:cxn modelId="{1ECF6CE9-7FF6-40BF-BCCD-649C04C5E1E8}" type="presParOf" srcId="{3CCBA218-3E0E-4088-A8C8-5B2570837F8E}" destId="{11604D4C-8DB4-4DF3-B0B2-E1BDB7CB78A2}" srcOrd="10" destOrd="0" presId="urn:microsoft.com/office/officeart/2008/layout/LinedList"/>
    <dgm:cxn modelId="{D7FEC607-9A15-4F11-898D-6A3A88EA221E}" type="presParOf" srcId="{11604D4C-8DB4-4DF3-B0B2-E1BDB7CB78A2}" destId="{820F4ECE-6279-4E3E-A56B-5550B1B00BD5}" srcOrd="0" destOrd="0" presId="urn:microsoft.com/office/officeart/2008/layout/LinedList"/>
    <dgm:cxn modelId="{522CD36F-DBD4-4A25-96D3-E7AF62A2A40E}" type="presParOf" srcId="{11604D4C-8DB4-4DF3-B0B2-E1BDB7CB78A2}" destId="{532A1389-EFFF-48DE-835B-AB784877670F}" srcOrd="1" destOrd="0" presId="urn:microsoft.com/office/officeart/2008/layout/LinedList"/>
    <dgm:cxn modelId="{2BE30530-32CD-4406-B88B-DA215DE2F9FB}" type="presParOf" srcId="{11604D4C-8DB4-4DF3-B0B2-E1BDB7CB78A2}" destId="{AE62FF17-A172-4984-9908-2BA25944098A}" srcOrd="2" destOrd="0" presId="urn:microsoft.com/office/officeart/2008/layout/LinedList"/>
    <dgm:cxn modelId="{692B4053-871A-4834-9202-22DA6E84D2B7}" type="presParOf" srcId="{3CCBA218-3E0E-4088-A8C8-5B2570837F8E}" destId="{6B014FD2-A1C2-4CD0-A0D6-893E5C95FE00}" srcOrd="11" destOrd="0" presId="urn:microsoft.com/office/officeart/2008/layout/LinedList"/>
    <dgm:cxn modelId="{82CA7732-9553-4825-92C1-89399D3EFC00}" type="presParOf" srcId="{3CCBA218-3E0E-4088-A8C8-5B2570837F8E}" destId="{EF963CCE-CFCF-4EFF-8AA0-5609C9C152EE}" srcOrd="12" destOrd="0" presId="urn:microsoft.com/office/officeart/2008/layout/LinedList"/>
    <dgm:cxn modelId="{A1C63DF9-0BC6-45BF-9E84-7CBE3A868E41}" type="presParOf" srcId="{3CCBA218-3E0E-4088-A8C8-5B2570837F8E}" destId="{0CC23C1B-B0D6-486E-A8F3-C688F8E62C45}" srcOrd="13" destOrd="0" presId="urn:microsoft.com/office/officeart/2008/layout/LinedList"/>
    <dgm:cxn modelId="{AE8547CA-12AA-4035-8E8D-1EE5EBACE186}" type="presParOf" srcId="{0CC23C1B-B0D6-486E-A8F3-C688F8E62C45}" destId="{256317E5-7E83-47B7-83F9-6FD304EA3789}" srcOrd="0" destOrd="0" presId="urn:microsoft.com/office/officeart/2008/layout/LinedList"/>
    <dgm:cxn modelId="{A8C67D55-1218-4AAC-A1E8-5FEF73BC7AC4}" type="presParOf" srcId="{0CC23C1B-B0D6-486E-A8F3-C688F8E62C45}" destId="{A1162B04-0D59-4D94-851E-33D13274905C}" srcOrd="1" destOrd="0" presId="urn:microsoft.com/office/officeart/2008/layout/LinedList"/>
    <dgm:cxn modelId="{EC488022-8D4C-49B7-B3A3-C970B0BCD379}" type="presParOf" srcId="{0CC23C1B-B0D6-486E-A8F3-C688F8E62C45}" destId="{9974A1BA-78FF-4758-A0FE-73B358A9A4EC}" srcOrd="2" destOrd="0" presId="urn:microsoft.com/office/officeart/2008/layout/LinedList"/>
    <dgm:cxn modelId="{3525926A-975F-4940-B579-930CB2EE437C}" type="presParOf" srcId="{3CCBA218-3E0E-4088-A8C8-5B2570837F8E}" destId="{BEA8E109-F811-4970-AE8E-93E8243055B7}" srcOrd="14" destOrd="0" presId="urn:microsoft.com/office/officeart/2008/layout/LinedList"/>
    <dgm:cxn modelId="{E4EE1DE3-A32F-4469-8C35-D44A4F2DA409}" type="presParOf" srcId="{3CCBA218-3E0E-4088-A8C8-5B2570837F8E}" destId="{C8F066E4-E73E-4B9A-A4CC-911E93D11045}" srcOrd="15" destOrd="0" presId="urn:microsoft.com/office/officeart/2008/layout/LinedList"/>
    <dgm:cxn modelId="{994D9648-40EC-453E-BC24-197B850DF823}" type="presParOf" srcId="{3CCBA218-3E0E-4088-A8C8-5B2570837F8E}" destId="{F170F58C-7038-4C2D-BB09-8C6166FAACB3}" srcOrd="16" destOrd="0" presId="urn:microsoft.com/office/officeart/2008/layout/LinedList"/>
    <dgm:cxn modelId="{DDC2C3CC-34DD-4B88-AB4E-359AC76EFCBF}" type="presParOf" srcId="{F170F58C-7038-4C2D-BB09-8C6166FAACB3}" destId="{E614D704-5F4D-4A30-A346-1496916A1398}" srcOrd="0" destOrd="0" presId="urn:microsoft.com/office/officeart/2008/layout/LinedList"/>
    <dgm:cxn modelId="{CBCE0337-8460-4FC6-99F6-A7E34AFF3806}" type="presParOf" srcId="{F170F58C-7038-4C2D-BB09-8C6166FAACB3}" destId="{8D364C1B-BE5A-4E4E-B513-750C79039172}" srcOrd="1" destOrd="0" presId="urn:microsoft.com/office/officeart/2008/layout/LinedList"/>
    <dgm:cxn modelId="{B594EFE8-5798-4883-989B-406ADC2B3AF1}" type="presParOf" srcId="{F170F58C-7038-4C2D-BB09-8C6166FAACB3}" destId="{596F8AE8-6FF4-40C3-BAD5-62F8C6F82AE0}" srcOrd="2" destOrd="0" presId="urn:microsoft.com/office/officeart/2008/layout/LinedList"/>
    <dgm:cxn modelId="{B208652B-6D4E-4DF4-86FE-E381DB7801FD}" type="presParOf" srcId="{3CCBA218-3E0E-4088-A8C8-5B2570837F8E}" destId="{F467F25B-6445-4A61-B30C-636742245825}" srcOrd="17" destOrd="0" presId="urn:microsoft.com/office/officeart/2008/layout/LinedList"/>
    <dgm:cxn modelId="{7E30850E-DD99-4A52-94C3-5D84D18A85DD}" type="presParOf" srcId="{3CCBA218-3E0E-4088-A8C8-5B2570837F8E}" destId="{C68E34CA-7405-4755-ADD7-EA9E42A8C837}" srcOrd="18" destOrd="0" presId="urn:microsoft.com/office/officeart/2008/layout/LinedList"/>
    <dgm:cxn modelId="{74088D11-BED5-4043-8FC7-84075E31999E}" type="presParOf" srcId="{3CCBA218-3E0E-4088-A8C8-5B2570837F8E}" destId="{73FF7622-2DD1-41AA-953B-C5CFF58F1498}" srcOrd="19" destOrd="0" presId="urn:microsoft.com/office/officeart/2008/layout/LinedList"/>
    <dgm:cxn modelId="{A01B355C-A250-47C4-BF98-A90CFDABE103}" type="presParOf" srcId="{73FF7622-2DD1-41AA-953B-C5CFF58F1498}" destId="{75C764AC-828D-435E-8E9E-B9583FE4CD1C}" srcOrd="0" destOrd="0" presId="urn:microsoft.com/office/officeart/2008/layout/LinedList"/>
    <dgm:cxn modelId="{27DD299B-7F8B-4A41-930F-FE947B6A6B98}" type="presParOf" srcId="{73FF7622-2DD1-41AA-953B-C5CFF58F1498}" destId="{4EB290D8-8A57-4C2F-A189-C8F6345936F3}" srcOrd="1" destOrd="0" presId="urn:microsoft.com/office/officeart/2008/layout/LinedList"/>
    <dgm:cxn modelId="{DE717E0D-5F99-4DFD-A811-C6FCDF1AA34D}" type="presParOf" srcId="{73FF7622-2DD1-41AA-953B-C5CFF58F1498}" destId="{69A095FB-9A85-4394-9E14-20E38CE2349A}" srcOrd="2" destOrd="0" presId="urn:microsoft.com/office/officeart/2008/layout/LinedList"/>
    <dgm:cxn modelId="{C4933852-FD55-441D-BFD9-15BB5A84ED46}" type="presParOf" srcId="{3CCBA218-3E0E-4088-A8C8-5B2570837F8E}" destId="{2DC4B3ED-DC3D-4DC6-BA97-A34E64BAADF8}" srcOrd="20" destOrd="0" presId="urn:microsoft.com/office/officeart/2008/layout/LinedList"/>
    <dgm:cxn modelId="{0B7FDE41-5810-42A9-B734-54E2BFFEE533}" type="presParOf" srcId="{3CCBA218-3E0E-4088-A8C8-5B2570837F8E}" destId="{173937AD-224A-44ED-A7C7-92A3EC794E12}" srcOrd="21"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179585-2EC2-49D1-93FF-C10A06F242C0}" type="doc">
      <dgm:prSet loTypeId="urn:microsoft.com/office/officeart/2005/8/layout/vList6" loCatId="list" qsTypeId="urn:microsoft.com/office/officeart/2005/8/quickstyle/3d1" qsCatId="3D" csTypeId="urn:microsoft.com/office/officeart/2005/8/colors/colorful5" csCatId="colorful" phldr="1"/>
      <dgm:spPr/>
      <dgm:t>
        <a:bodyPr/>
        <a:lstStyle/>
        <a:p>
          <a:endParaRPr lang="zh-TW" altLang="en-US"/>
        </a:p>
      </dgm:t>
    </dgm:pt>
    <dgm:pt modelId="{64533488-8F00-418A-BFFF-182A60997DC9}">
      <dgm:prSet phldrT="[文字]" custT="1"/>
      <dgm:spPr>
        <a:solidFill>
          <a:srgbClr val="E00E0E"/>
        </a:solidFill>
      </dgm:spPr>
      <dgm:t>
        <a:bodyPr/>
        <a:lstStyle/>
        <a:p>
          <a:r>
            <a:rPr lang="zh-TW" altLang="en-US" sz="4800" dirty="0" smtClean="0">
              <a:latin typeface="Microsoft YaHei UI" panose="020B0503020204020204" pitchFamily="34" charset="-122"/>
              <a:ea typeface="Microsoft YaHei UI" panose="020B0503020204020204" pitchFamily="34" charset="-122"/>
            </a:rPr>
            <a:t>環境領域</a:t>
          </a:r>
          <a:endParaRPr lang="zh-TW" altLang="en-US" sz="4800" dirty="0">
            <a:latin typeface="Microsoft YaHei UI" panose="020B0503020204020204" pitchFamily="34" charset="-122"/>
            <a:ea typeface="Microsoft YaHei UI" panose="020B0503020204020204" pitchFamily="34" charset="-122"/>
          </a:endParaRPr>
        </a:p>
      </dgm:t>
    </dgm:pt>
    <dgm:pt modelId="{92AE3C99-DEB3-4FC0-9542-59FD58A26333}" type="parTrans" cxnId="{31C8E7E6-ADFA-49A2-9C74-4FC37EA17147}">
      <dgm:prSet/>
      <dgm:spPr/>
      <dgm:t>
        <a:bodyPr/>
        <a:lstStyle/>
        <a:p>
          <a:endParaRPr lang="zh-TW" altLang="en-US">
            <a:solidFill>
              <a:schemeClr val="tx2">
                <a:lumMod val="75000"/>
              </a:schemeClr>
            </a:solidFill>
            <a:latin typeface="標楷體" panose="03000509000000000000" pitchFamily="65" charset="-120"/>
            <a:ea typeface="標楷體" panose="03000509000000000000" pitchFamily="65" charset="-120"/>
          </a:endParaRPr>
        </a:p>
      </dgm:t>
    </dgm:pt>
    <dgm:pt modelId="{8676764C-1488-4DD4-9ADB-72F220755C19}" type="sibTrans" cxnId="{31C8E7E6-ADFA-49A2-9C74-4FC37EA17147}">
      <dgm:prSet/>
      <dgm:spPr/>
      <dgm:t>
        <a:bodyPr/>
        <a:lstStyle/>
        <a:p>
          <a:endParaRPr lang="zh-TW" altLang="en-US">
            <a:solidFill>
              <a:schemeClr val="tx2">
                <a:lumMod val="75000"/>
              </a:schemeClr>
            </a:solidFill>
            <a:latin typeface="標楷體" panose="03000509000000000000" pitchFamily="65" charset="-120"/>
            <a:ea typeface="標楷體" panose="03000509000000000000" pitchFamily="65" charset="-120"/>
          </a:endParaRPr>
        </a:p>
      </dgm:t>
    </dgm:pt>
    <dgm:pt modelId="{BE6EC321-A7D8-454D-A73F-D58EBC20B11A}">
      <dgm:prSet phldrT="[文字]" custT="1"/>
      <dgm:spPr/>
      <dgm:t>
        <a:bodyPr/>
        <a:lstStyle/>
        <a:p>
          <a:r>
            <a:rPr lang="zh-TW" altLang="en-US" sz="1400" b="1" dirty="0" smtClean="0">
              <a:latin typeface="微軟正黑體" panose="020B0604030504040204" pitchFamily="34" charset="-120"/>
              <a:ea typeface="微軟正黑體" panose="020B0604030504040204" pitchFamily="34" charset="-120"/>
            </a:rPr>
            <a:t>污染防治：水、空氣、土壤與地下水等環境污染物之處理技術，噪音防制，廢棄物處理及資源化再利用，清淨製程與工業減廢、污染預防與永續發展等。</a:t>
          </a:r>
          <a:endParaRPr lang="zh-TW" altLang="en-US" sz="1400" b="1" dirty="0">
            <a:latin typeface="微軟正黑體" panose="020B0604030504040204" pitchFamily="34" charset="-120"/>
            <a:ea typeface="微軟正黑體" panose="020B0604030504040204" pitchFamily="34" charset="-120"/>
          </a:endParaRPr>
        </a:p>
      </dgm:t>
    </dgm:pt>
    <dgm:pt modelId="{2E7A6409-66C1-454F-B6C6-3B376D2AFE5C}" type="parTrans" cxnId="{21D35299-F48D-447A-AC2F-1E3917C9B4FE}">
      <dgm:prSet/>
      <dgm:spPr/>
      <dgm:t>
        <a:bodyPr/>
        <a:lstStyle/>
        <a:p>
          <a:endParaRPr lang="zh-TW" altLang="en-US">
            <a:solidFill>
              <a:schemeClr val="tx2">
                <a:lumMod val="75000"/>
              </a:schemeClr>
            </a:solidFill>
            <a:latin typeface="標楷體" panose="03000509000000000000" pitchFamily="65" charset="-120"/>
            <a:ea typeface="標楷體" panose="03000509000000000000" pitchFamily="65" charset="-120"/>
          </a:endParaRPr>
        </a:p>
      </dgm:t>
    </dgm:pt>
    <dgm:pt modelId="{26F06ABF-AA6C-435D-8474-0780FBDBDB7D}" type="sibTrans" cxnId="{21D35299-F48D-447A-AC2F-1E3917C9B4FE}">
      <dgm:prSet/>
      <dgm:spPr/>
      <dgm:t>
        <a:bodyPr/>
        <a:lstStyle/>
        <a:p>
          <a:endParaRPr lang="zh-TW" altLang="en-US">
            <a:solidFill>
              <a:schemeClr val="tx2">
                <a:lumMod val="75000"/>
              </a:schemeClr>
            </a:solidFill>
            <a:latin typeface="標楷體" panose="03000509000000000000" pitchFamily="65" charset="-120"/>
            <a:ea typeface="標楷體" panose="03000509000000000000" pitchFamily="65" charset="-120"/>
          </a:endParaRPr>
        </a:p>
      </dgm:t>
    </dgm:pt>
    <dgm:pt modelId="{4714552A-78E5-4822-9A86-EAD328E44199}">
      <dgm:prSet phldrT="[文字]" custT="1"/>
      <dgm:spPr/>
      <dgm:t>
        <a:bodyPr/>
        <a:lstStyle/>
        <a:p>
          <a:r>
            <a:rPr lang="zh-TW" altLang="en-US" sz="1400" b="1" dirty="0" smtClean="0">
              <a:latin typeface="微軟正黑體" panose="020B0604030504040204" pitchFamily="34" charset="-120"/>
              <a:ea typeface="微軟正黑體" panose="020B0604030504040204" pitchFamily="34" charset="-120"/>
            </a:rPr>
            <a:t>環境品質與分析：環境污染物採樣與分析技術、作業環境測定、環境品質分析、環境規劃與管理等。</a:t>
          </a:r>
          <a:endParaRPr lang="zh-TW" altLang="en-US" sz="1400" b="1" dirty="0">
            <a:latin typeface="微軟正黑體" panose="020B0604030504040204" pitchFamily="34" charset="-120"/>
            <a:ea typeface="微軟正黑體" panose="020B0604030504040204" pitchFamily="34" charset="-120"/>
          </a:endParaRPr>
        </a:p>
      </dgm:t>
    </dgm:pt>
    <dgm:pt modelId="{4BDF7506-AB11-404E-A8B2-AB5E05787EC9}" type="parTrans" cxnId="{C3F7A35F-DC20-4863-8427-3550F34FE554}">
      <dgm:prSet/>
      <dgm:spPr/>
      <dgm:t>
        <a:bodyPr/>
        <a:lstStyle/>
        <a:p>
          <a:endParaRPr lang="zh-TW" altLang="en-US">
            <a:solidFill>
              <a:schemeClr val="tx2">
                <a:lumMod val="75000"/>
              </a:schemeClr>
            </a:solidFill>
            <a:latin typeface="標楷體" panose="03000509000000000000" pitchFamily="65" charset="-120"/>
            <a:ea typeface="標楷體" panose="03000509000000000000" pitchFamily="65" charset="-120"/>
          </a:endParaRPr>
        </a:p>
      </dgm:t>
    </dgm:pt>
    <dgm:pt modelId="{5E8DAFA5-CE42-454D-B903-A9670F8AAB4B}" type="sibTrans" cxnId="{C3F7A35F-DC20-4863-8427-3550F34FE554}">
      <dgm:prSet/>
      <dgm:spPr/>
      <dgm:t>
        <a:bodyPr/>
        <a:lstStyle/>
        <a:p>
          <a:endParaRPr lang="zh-TW" altLang="en-US">
            <a:solidFill>
              <a:schemeClr val="tx2">
                <a:lumMod val="75000"/>
              </a:schemeClr>
            </a:solidFill>
            <a:latin typeface="標楷體" panose="03000509000000000000" pitchFamily="65" charset="-120"/>
            <a:ea typeface="標楷體" panose="03000509000000000000" pitchFamily="65" charset="-120"/>
          </a:endParaRPr>
        </a:p>
      </dgm:t>
    </dgm:pt>
    <dgm:pt modelId="{988299E7-6174-495C-B69E-4A52B31D6204}">
      <dgm:prSet phldrT="[文字]" custT="1"/>
      <dgm:spPr>
        <a:solidFill>
          <a:srgbClr val="3366FF"/>
        </a:solidFill>
      </dgm:spPr>
      <dgm:t>
        <a:bodyPr/>
        <a:lstStyle/>
        <a:p>
          <a:r>
            <a:rPr lang="zh-TW" altLang="en-US" sz="4800" dirty="0" smtClean="0">
              <a:latin typeface="Microsoft YaHei UI" panose="020B0503020204020204" pitchFamily="34" charset="-122"/>
              <a:ea typeface="Microsoft YaHei UI" panose="020B0503020204020204" pitchFamily="34" charset="-122"/>
            </a:rPr>
            <a:t>安全領域</a:t>
          </a:r>
          <a:endParaRPr lang="zh-TW" altLang="en-US" sz="4800" dirty="0">
            <a:latin typeface="Microsoft YaHei UI" panose="020B0503020204020204" pitchFamily="34" charset="-122"/>
            <a:ea typeface="Microsoft YaHei UI" panose="020B0503020204020204" pitchFamily="34" charset="-122"/>
          </a:endParaRPr>
        </a:p>
      </dgm:t>
    </dgm:pt>
    <dgm:pt modelId="{9DA4471F-F21F-4322-AA59-04DE179B3FFE}" type="parTrans" cxnId="{58C6A963-7BE8-429F-968F-1F6ABC0EBC09}">
      <dgm:prSet/>
      <dgm:spPr/>
      <dgm:t>
        <a:bodyPr/>
        <a:lstStyle/>
        <a:p>
          <a:endParaRPr lang="zh-TW" altLang="en-US">
            <a:solidFill>
              <a:schemeClr val="tx2">
                <a:lumMod val="75000"/>
              </a:schemeClr>
            </a:solidFill>
            <a:latin typeface="標楷體" panose="03000509000000000000" pitchFamily="65" charset="-120"/>
            <a:ea typeface="標楷體" panose="03000509000000000000" pitchFamily="65" charset="-120"/>
          </a:endParaRPr>
        </a:p>
      </dgm:t>
    </dgm:pt>
    <dgm:pt modelId="{8FE91C33-32B9-44E0-B79C-3E2698EF7D10}" type="sibTrans" cxnId="{58C6A963-7BE8-429F-968F-1F6ABC0EBC09}">
      <dgm:prSet/>
      <dgm:spPr/>
      <dgm:t>
        <a:bodyPr/>
        <a:lstStyle/>
        <a:p>
          <a:endParaRPr lang="zh-TW" altLang="en-US">
            <a:solidFill>
              <a:schemeClr val="tx2">
                <a:lumMod val="75000"/>
              </a:schemeClr>
            </a:solidFill>
            <a:latin typeface="標楷體" panose="03000509000000000000" pitchFamily="65" charset="-120"/>
            <a:ea typeface="標楷體" panose="03000509000000000000" pitchFamily="65" charset="-120"/>
          </a:endParaRPr>
        </a:p>
      </dgm:t>
    </dgm:pt>
    <dgm:pt modelId="{3E249BFD-3061-4274-A406-0FA76DC90960}">
      <dgm:prSet phldrT="[文字]" custT="1"/>
      <dgm:spPr/>
      <dgm:t>
        <a:bodyPr/>
        <a:lstStyle/>
        <a:p>
          <a:pPr>
            <a:lnSpc>
              <a:spcPts val="2880"/>
            </a:lnSpc>
            <a:spcAft>
              <a:spcPts val="0"/>
            </a:spcAft>
          </a:pPr>
          <a:r>
            <a:rPr lang="zh-TW" altLang="en-US" sz="2000" b="1" dirty="0" smtClean="0">
              <a:latin typeface="微軟正黑體" panose="020B0604030504040204" pitchFamily="34" charset="-120"/>
              <a:ea typeface="微軟正黑體" panose="020B0604030504040204" pitchFamily="34" charset="-120"/>
            </a:rPr>
            <a:t>機械安全、電氣安全、化學及製程安全、防火與消防工程、災害預防與應變等。</a:t>
          </a:r>
          <a:endParaRPr lang="zh-TW" altLang="en-US" sz="2000" dirty="0">
            <a:latin typeface="微軟正黑體" panose="020B0604030504040204" pitchFamily="34" charset="-120"/>
            <a:ea typeface="微軟正黑體" panose="020B0604030504040204" pitchFamily="34" charset="-120"/>
          </a:endParaRPr>
        </a:p>
      </dgm:t>
    </dgm:pt>
    <dgm:pt modelId="{F7F5C4D7-F01C-4C16-B053-043D1004AC30}" type="parTrans" cxnId="{BABAD55D-C591-4313-A0C5-87180D21AB86}">
      <dgm:prSet/>
      <dgm:spPr/>
      <dgm:t>
        <a:bodyPr/>
        <a:lstStyle/>
        <a:p>
          <a:endParaRPr lang="zh-TW" altLang="en-US">
            <a:solidFill>
              <a:schemeClr val="tx2">
                <a:lumMod val="75000"/>
              </a:schemeClr>
            </a:solidFill>
            <a:latin typeface="標楷體" panose="03000509000000000000" pitchFamily="65" charset="-120"/>
            <a:ea typeface="標楷體" panose="03000509000000000000" pitchFamily="65" charset="-120"/>
          </a:endParaRPr>
        </a:p>
      </dgm:t>
    </dgm:pt>
    <dgm:pt modelId="{E0E18AC7-D82D-45D4-A05E-C242885895C2}" type="sibTrans" cxnId="{BABAD55D-C591-4313-A0C5-87180D21AB86}">
      <dgm:prSet/>
      <dgm:spPr/>
      <dgm:t>
        <a:bodyPr/>
        <a:lstStyle/>
        <a:p>
          <a:endParaRPr lang="zh-TW" altLang="en-US">
            <a:solidFill>
              <a:schemeClr val="tx2">
                <a:lumMod val="75000"/>
              </a:schemeClr>
            </a:solidFill>
            <a:latin typeface="標楷體" panose="03000509000000000000" pitchFamily="65" charset="-120"/>
            <a:ea typeface="標楷體" panose="03000509000000000000" pitchFamily="65" charset="-120"/>
          </a:endParaRPr>
        </a:p>
      </dgm:t>
    </dgm:pt>
    <dgm:pt modelId="{4C98C732-B2D0-4B3B-BF3A-D6A97005DED1}">
      <dgm:prSet phldrT="[文字]" custT="1"/>
      <dgm:spPr>
        <a:solidFill>
          <a:srgbClr val="00CC00"/>
        </a:solidFill>
      </dgm:spPr>
      <dgm:t>
        <a:bodyPr/>
        <a:lstStyle/>
        <a:p>
          <a:r>
            <a:rPr lang="zh-TW" altLang="en-US" sz="4800" dirty="0" smtClean="0">
              <a:latin typeface="Microsoft YaHei UI" panose="020B0503020204020204" pitchFamily="34" charset="-122"/>
              <a:ea typeface="Microsoft YaHei UI" panose="020B0503020204020204" pitchFamily="34" charset="-122"/>
            </a:rPr>
            <a:t>衛生領域</a:t>
          </a:r>
          <a:endParaRPr lang="zh-TW" altLang="en-US" sz="4800" dirty="0">
            <a:latin typeface="Microsoft YaHei UI" panose="020B0503020204020204" pitchFamily="34" charset="-122"/>
            <a:ea typeface="Microsoft YaHei UI" panose="020B0503020204020204" pitchFamily="34" charset="-122"/>
          </a:endParaRPr>
        </a:p>
      </dgm:t>
    </dgm:pt>
    <dgm:pt modelId="{CA91FE60-DE7C-48AD-B154-0C0F294E1DA0}" type="parTrans" cxnId="{7936D497-8998-4426-A670-343B23FD0C4D}">
      <dgm:prSet/>
      <dgm:spPr/>
      <dgm:t>
        <a:bodyPr/>
        <a:lstStyle/>
        <a:p>
          <a:endParaRPr lang="zh-TW" altLang="en-US">
            <a:solidFill>
              <a:schemeClr val="tx2">
                <a:lumMod val="75000"/>
              </a:schemeClr>
            </a:solidFill>
            <a:latin typeface="標楷體" panose="03000509000000000000" pitchFamily="65" charset="-120"/>
            <a:ea typeface="標楷體" panose="03000509000000000000" pitchFamily="65" charset="-120"/>
          </a:endParaRPr>
        </a:p>
      </dgm:t>
    </dgm:pt>
    <dgm:pt modelId="{A7EE8E83-A775-4FA1-AC81-983B0D3DD1F1}" type="sibTrans" cxnId="{7936D497-8998-4426-A670-343B23FD0C4D}">
      <dgm:prSet/>
      <dgm:spPr/>
      <dgm:t>
        <a:bodyPr/>
        <a:lstStyle/>
        <a:p>
          <a:endParaRPr lang="zh-TW" altLang="en-US">
            <a:solidFill>
              <a:schemeClr val="tx2">
                <a:lumMod val="75000"/>
              </a:schemeClr>
            </a:solidFill>
            <a:latin typeface="標楷體" panose="03000509000000000000" pitchFamily="65" charset="-120"/>
            <a:ea typeface="標楷體" panose="03000509000000000000" pitchFamily="65" charset="-120"/>
          </a:endParaRPr>
        </a:p>
      </dgm:t>
    </dgm:pt>
    <dgm:pt modelId="{0A0B3886-ACAA-4FE1-9E08-E56A550667C8}">
      <dgm:prSet phldrT="[文字]" custT="1"/>
      <dgm:spPr/>
      <dgm:t>
        <a:bodyPr/>
        <a:lstStyle/>
        <a:p>
          <a:pPr>
            <a:lnSpc>
              <a:spcPts val="2800"/>
            </a:lnSpc>
            <a:spcAft>
              <a:spcPts val="0"/>
            </a:spcAft>
          </a:pPr>
          <a:r>
            <a:rPr lang="zh-TW" altLang="en-US" sz="2000" b="1" dirty="0" smtClean="0">
              <a:latin typeface="微軟正黑體" panose="020B0604030504040204" pitchFamily="34" charset="-120"/>
              <a:ea typeface="微軟正黑體" panose="020B0604030504040204" pitchFamily="34" charset="-120"/>
            </a:rPr>
            <a:t>暴露與風險評估、工業與環境毒理、健康危害分析、職業與環境流行病、生物偵測等。</a:t>
          </a:r>
          <a:endParaRPr lang="zh-TW" altLang="en-US" sz="2000" dirty="0">
            <a:latin typeface="微軟正黑體" panose="020B0604030504040204" pitchFamily="34" charset="-120"/>
            <a:ea typeface="微軟正黑體" panose="020B0604030504040204" pitchFamily="34" charset="-120"/>
          </a:endParaRPr>
        </a:p>
      </dgm:t>
    </dgm:pt>
    <dgm:pt modelId="{76B43339-727B-4035-B5DC-18AF5B916186}" type="parTrans" cxnId="{2BF41D4D-BC97-4131-BFE1-43C2315ADCD8}">
      <dgm:prSet/>
      <dgm:spPr/>
      <dgm:t>
        <a:bodyPr/>
        <a:lstStyle/>
        <a:p>
          <a:endParaRPr lang="zh-TW" altLang="en-US">
            <a:solidFill>
              <a:schemeClr val="tx2">
                <a:lumMod val="75000"/>
              </a:schemeClr>
            </a:solidFill>
            <a:latin typeface="標楷體" panose="03000509000000000000" pitchFamily="65" charset="-120"/>
            <a:ea typeface="標楷體" panose="03000509000000000000" pitchFamily="65" charset="-120"/>
          </a:endParaRPr>
        </a:p>
      </dgm:t>
    </dgm:pt>
    <dgm:pt modelId="{FA786FA7-771F-43D0-A6DA-B9BF823E63F1}" type="sibTrans" cxnId="{2BF41D4D-BC97-4131-BFE1-43C2315ADCD8}">
      <dgm:prSet/>
      <dgm:spPr/>
      <dgm:t>
        <a:bodyPr/>
        <a:lstStyle/>
        <a:p>
          <a:endParaRPr lang="zh-TW" altLang="en-US">
            <a:solidFill>
              <a:schemeClr val="tx2">
                <a:lumMod val="75000"/>
              </a:schemeClr>
            </a:solidFill>
            <a:latin typeface="標楷體" panose="03000509000000000000" pitchFamily="65" charset="-120"/>
            <a:ea typeface="標楷體" panose="03000509000000000000" pitchFamily="65" charset="-120"/>
          </a:endParaRPr>
        </a:p>
      </dgm:t>
    </dgm:pt>
    <dgm:pt modelId="{EE1EE023-6546-4A92-9C0E-6853607DEEF8}" type="pres">
      <dgm:prSet presAssocID="{D0179585-2EC2-49D1-93FF-C10A06F242C0}" presName="Name0" presStyleCnt="0">
        <dgm:presLayoutVars>
          <dgm:dir/>
          <dgm:animLvl val="lvl"/>
          <dgm:resizeHandles/>
        </dgm:presLayoutVars>
      </dgm:prSet>
      <dgm:spPr/>
      <dgm:t>
        <a:bodyPr/>
        <a:lstStyle/>
        <a:p>
          <a:endParaRPr lang="zh-TW" altLang="en-US"/>
        </a:p>
      </dgm:t>
    </dgm:pt>
    <dgm:pt modelId="{2764693C-331F-4F92-85D3-BAA18E79C62F}" type="pres">
      <dgm:prSet presAssocID="{64533488-8F00-418A-BFFF-182A60997DC9}" presName="linNode" presStyleCnt="0"/>
      <dgm:spPr/>
      <dgm:t>
        <a:bodyPr/>
        <a:lstStyle/>
        <a:p>
          <a:endParaRPr lang="zh-TW" altLang="en-US"/>
        </a:p>
      </dgm:t>
    </dgm:pt>
    <dgm:pt modelId="{507824D7-67AF-4B9D-AA10-1AF6C71C6454}" type="pres">
      <dgm:prSet presAssocID="{64533488-8F00-418A-BFFF-182A60997DC9}" presName="parentShp" presStyleLbl="node1" presStyleIdx="0" presStyleCnt="3">
        <dgm:presLayoutVars>
          <dgm:bulletEnabled val="1"/>
        </dgm:presLayoutVars>
      </dgm:prSet>
      <dgm:spPr/>
      <dgm:t>
        <a:bodyPr/>
        <a:lstStyle/>
        <a:p>
          <a:endParaRPr lang="zh-TW" altLang="en-US"/>
        </a:p>
      </dgm:t>
    </dgm:pt>
    <dgm:pt modelId="{72987966-0087-45DE-AD65-589EBAFAB4D9}" type="pres">
      <dgm:prSet presAssocID="{64533488-8F00-418A-BFFF-182A60997DC9}" presName="childShp" presStyleLbl="bgAccFollowNode1" presStyleIdx="0" presStyleCnt="3" custScaleY="218739">
        <dgm:presLayoutVars>
          <dgm:bulletEnabled val="1"/>
        </dgm:presLayoutVars>
      </dgm:prSet>
      <dgm:spPr/>
      <dgm:t>
        <a:bodyPr/>
        <a:lstStyle/>
        <a:p>
          <a:endParaRPr lang="zh-TW" altLang="en-US"/>
        </a:p>
      </dgm:t>
    </dgm:pt>
    <dgm:pt modelId="{CAFDA5ED-8412-44A5-9A3A-22B58D13A6F5}" type="pres">
      <dgm:prSet presAssocID="{8676764C-1488-4DD4-9ADB-72F220755C19}" presName="spacing" presStyleCnt="0"/>
      <dgm:spPr/>
      <dgm:t>
        <a:bodyPr/>
        <a:lstStyle/>
        <a:p>
          <a:endParaRPr lang="zh-TW" altLang="en-US"/>
        </a:p>
      </dgm:t>
    </dgm:pt>
    <dgm:pt modelId="{2F759049-C121-4A92-9284-ECA959C3D459}" type="pres">
      <dgm:prSet presAssocID="{988299E7-6174-495C-B69E-4A52B31D6204}" presName="linNode" presStyleCnt="0"/>
      <dgm:spPr/>
      <dgm:t>
        <a:bodyPr/>
        <a:lstStyle/>
        <a:p>
          <a:endParaRPr lang="zh-TW" altLang="en-US"/>
        </a:p>
      </dgm:t>
    </dgm:pt>
    <dgm:pt modelId="{DEECBD1F-AC7F-4776-A352-6B8D3DE6A623}" type="pres">
      <dgm:prSet presAssocID="{988299E7-6174-495C-B69E-4A52B31D6204}" presName="parentShp" presStyleLbl="node1" presStyleIdx="1" presStyleCnt="3">
        <dgm:presLayoutVars>
          <dgm:bulletEnabled val="1"/>
        </dgm:presLayoutVars>
      </dgm:prSet>
      <dgm:spPr/>
      <dgm:t>
        <a:bodyPr/>
        <a:lstStyle/>
        <a:p>
          <a:endParaRPr lang="zh-TW" altLang="en-US"/>
        </a:p>
      </dgm:t>
    </dgm:pt>
    <dgm:pt modelId="{C7A6EC88-4200-43A4-89B4-83F1CD0DFC6F}" type="pres">
      <dgm:prSet presAssocID="{988299E7-6174-495C-B69E-4A52B31D6204}" presName="childShp" presStyleLbl="bgAccFollowNode1" presStyleIdx="1" presStyleCnt="3" custScaleY="157907">
        <dgm:presLayoutVars>
          <dgm:bulletEnabled val="1"/>
        </dgm:presLayoutVars>
      </dgm:prSet>
      <dgm:spPr/>
      <dgm:t>
        <a:bodyPr/>
        <a:lstStyle/>
        <a:p>
          <a:endParaRPr lang="zh-TW" altLang="en-US"/>
        </a:p>
      </dgm:t>
    </dgm:pt>
    <dgm:pt modelId="{6F1E9ED7-5312-473F-B2A9-07A84F3C1436}" type="pres">
      <dgm:prSet presAssocID="{8FE91C33-32B9-44E0-B79C-3E2698EF7D10}" presName="spacing" presStyleCnt="0"/>
      <dgm:spPr/>
      <dgm:t>
        <a:bodyPr/>
        <a:lstStyle/>
        <a:p>
          <a:endParaRPr lang="zh-TW" altLang="en-US"/>
        </a:p>
      </dgm:t>
    </dgm:pt>
    <dgm:pt modelId="{799B6DA0-097D-4EEC-8354-159551873F8F}" type="pres">
      <dgm:prSet presAssocID="{4C98C732-B2D0-4B3B-BF3A-D6A97005DED1}" presName="linNode" presStyleCnt="0"/>
      <dgm:spPr/>
      <dgm:t>
        <a:bodyPr/>
        <a:lstStyle/>
        <a:p>
          <a:endParaRPr lang="zh-TW" altLang="en-US"/>
        </a:p>
      </dgm:t>
    </dgm:pt>
    <dgm:pt modelId="{285EA007-7AB4-4865-A1C1-00B5D7EFE7C8}" type="pres">
      <dgm:prSet presAssocID="{4C98C732-B2D0-4B3B-BF3A-D6A97005DED1}" presName="parentShp" presStyleLbl="node1" presStyleIdx="2" presStyleCnt="3">
        <dgm:presLayoutVars>
          <dgm:bulletEnabled val="1"/>
        </dgm:presLayoutVars>
      </dgm:prSet>
      <dgm:spPr/>
      <dgm:t>
        <a:bodyPr/>
        <a:lstStyle/>
        <a:p>
          <a:endParaRPr lang="zh-TW" altLang="en-US"/>
        </a:p>
      </dgm:t>
    </dgm:pt>
    <dgm:pt modelId="{4BFF5126-8FAE-452A-9E78-30A1F0B4D742}" type="pres">
      <dgm:prSet presAssocID="{4C98C732-B2D0-4B3B-BF3A-D6A97005DED1}" presName="childShp" presStyleLbl="bgAccFollowNode1" presStyleIdx="2" presStyleCnt="3" custScaleY="143246">
        <dgm:presLayoutVars>
          <dgm:bulletEnabled val="1"/>
        </dgm:presLayoutVars>
      </dgm:prSet>
      <dgm:spPr/>
      <dgm:t>
        <a:bodyPr/>
        <a:lstStyle/>
        <a:p>
          <a:endParaRPr lang="zh-TW" altLang="en-US"/>
        </a:p>
      </dgm:t>
    </dgm:pt>
  </dgm:ptLst>
  <dgm:cxnLst>
    <dgm:cxn modelId="{7936D497-8998-4426-A670-343B23FD0C4D}" srcId="{D0179585-2EC2-49D1-93FF-C10A06F242C0}" destId="{4C98C732-B2D0-4B3B-BF3A-D6A97005DED1}" srcOrd="2" destOrd="0" parTransId="{CA91FE60-DE7C-48AD-B154-0C0F294E1DA0}" sibTransId="{A7EE8E83-A775-4FA1-AC81-983B0D3DD1F1}"/>
    <dgm:cxn modelId="{D9D7318D-48A0-4437-9183-C673EA932671}" type="presOf" srcId="{64533488-8F00-418A-BFFF-182A60997DC9}" destId="{507824D7-67AF-4B9D-AA10-1AF6C71C6454}" srcOrd="0" destOrd="0" presId="urn:microsoft.com/office/officeart/2005/8/layout/vList6"/>
    <dgm:cxn modelId="{D1117A92-8E15-4D88-9FDD-651BB676B90F}" type="presOf" srcId="{988299E7-6174-495C-B69E-4A52B31D6204}" destId="{DEECBD1F-AC7F-4776-A352-6B8D3DE6A623}" srcOrd="0" destOrd="0" presId="urn:microsoft.com/office/officeart/2005/8/layout/vList6"/>
    <dgm:cxn modelId="{58C6A963-7BE8-429F-968F-1F6ABC0EBC09}" srcId="{D0179585-2EC2-49D1-93FF-C10A06F242C0}" destId="{988299E7-6174-495C-B69E-4A52B31D6204}" srcOrd="1" destOrd="0" parTransId="{9DA4471F-F21F-4322-AA59-04DE179B3FFE}" sibTransId="{8FE91C33-32B9-44E0-B79C-3E2698EF7D10}"/>
    <dgm:cxn modelId="{594B4736-12F4-4A50-AA06-B7A65F11218A}" type="presOf" srcId="{4714552A-78E5-4822-9A86-EAD328E44199}" destId="{72987966-0087-45DE-AD65-589EBAFAB4D9}" srcOrd="0" destOrd="1" presId="urn:microsoft.com/office/officeart/2005/8/layout/vList6"/>
    <dgm:cxn modelId="{C3F7A35F-DC20-4863-8427-3550F34FE554}" srcId="{64533488-8F00-418A-BFFF-182A60997DC9}" destId="{4714552A-78E5-4822-9A86-EAD328E44199}" srcOrd="1" destOrd="0" parTransId="{4BDF7506-AB11-404E-A8B2-AB5E05787EC9}" sibTransId="{5E8DAFA5-CE42-454D-B903-A9670F8AAB4B}"/>
    <dgm:cxn modelId="{BABAD55D-C591-4313-A0C5-87180D21AB86}" srcId="{988299E7-6174-495C-B69E-4A52B31D6204}" destId="{3E249BFD-3061-4274-A406-0FA76DC90960}" srcOrd="0" destOrd="0" parTransId="{F7F5C4D7-F01C-4C16-B053-043D1004AC30}" sibTransId="{E0E18AC7-D82D-45D4-A05E-C242885895C2}"/>
    <dgm:cxn modelId="{C4B45591-4D72-43DF-9ADE-DAFA1C616016}" type="presOf" srcId="{BE6EC321-A7D8-454D-A73F-D58EBC20B11A}" destId="{72987966-0087-45DE-AD65-589EBAFAB4D9}" srcOrd="0" destOrd="0" presId="urn:microsoft.com/office/officeart/2005/8/layout/vList6"/>
    <dgm:cxn modelId="{27EA3017-AC9E-4E79-9194-A403E6BF8C6A}" type="presOf" srcId="{D0179585-2EC2-49D1-93FF-C10A06F242C0}" destId="{EE1EE023-6546-4A92-9C0E-6853607DEEF8}" srcOrd="0" destOrd="0" presId="urn:microsoft.com/office/officeart/2005/8/layout/vList6"/>
    <dgm:cxn modelId="{21D35299-F48D-447A-AC2F-1E3917C9B4FE}" srcId="{64533488-8F00-418A-BFFF-182A60997DC9}" destId="{BE6EC321-A7D8-454D-A73F-D58EBC20B11A}" srcOrd="0" destOrd="0" parTransId="{2E7A6409-66C1-454F-B6C6-3B376D2AFE5C}" sibTransId="{26F06ABF-AA6C-435D-8474-0780FBDBDB7D}"/>
    <dgm:cxn modelId="{C84EEDBB-0D2B-454E-AC7C-0B9C313D8DDB}" type="presOf" srcId="{0A0B3886-ACAA-4FE1-9E08-E56A550667C8}" destId="{4BFF5126-8FAE-452A-9E78-30A1F0B4D742}" srcOrd="0" destOrd="0" presId="urn:microsoft.com/office/officeart/2005/8/layout/vList6"/>
    <dgm:cxn modelId="{31C8E7E6-ADFA-49A2-9C74-4FC37EA17147}" srcId="{D0179585-2EC2-49D1-93FF-C10A06F242C0}" destId="{64533488-8F00-418A-BFFF-182A60997DC9}" srcOrd="0" destOrd="0" parTransId="{92AE3C99-DEB3-4FC0-9542-59FD58A26333}" sibTransId="{8676764C-1488-4DD4-9ADB-72F220755C19}"/>
    <dgm:cxn modelId="{17504482-8AE6-4DCC-8C29-1A33FA44E190}" type="presOf" srcId="{4C98C732-B2D0-4B3B-BF3A-D6A97005DED1}" destId="{285EA007-7AB4-4865-A1C1-00B5D7EFE7C8}" srcOrd="0" destOrd="0" presId="urn:microsoft.com/office/officeart/2005/8/layout/vList6"/>
    <dgm:cxn modelId="{C3B074CD-5251-4AD6-8552-2F5DCC87AFF5}" type="presOf" srcId="{3E249BFD-3061-4274-A406-0FA76DC90960}" destId="{C7A6EC88-4200-43A4-89B4-83F1CD0DFC6F}" srcOrd="0" destOrd="0" presId="urn:microsoft.com/office/officeart/2005/8/layout/vList6"/>
    <dgm:cxn modelId="{2BF41D4D-BC97-4131-BFE1-43C2315ADCD8}" srcId="{4C98C732-B2D0-4B3B-BF3A-D6A97005DED1}" destId="{0A0B3886-ACAA-4FE1-9E08-E56A550667C8}" srcOrd="0" destOrd="0" parTransId="{76B43339-727B-4035-B5DC-18AF5B916186}" sibTransId="{FA786FA7-771F-43D0-A6DA-B9BF823E63F1}"/>
    <dgm:cxn modelId="{5647691A-2094-4E6F-A534-3314FB014232}" type="presParOf" srcId="{EE1EE023-6546-4A92-9C0E-6853607DEEF8}" destId="{2764693C-331F-4F92-85D3-BAA18E79C62F}" srcOrd="0" destOrd="0" presId="urn:microsoft.com/office/officeart/2005/8/layout/vList6"/>
    <dgm:cxn modelId="{B517000C-7771-42FE-B275-B04FE174EA37}" type="presParOf" srcId="{2764693C-331F-4F92-85D3-BAA18E79C62F}" destId="{507824D7-67AF-4B9D-AA10-1AF6C71C6454}" srcOrd="0" destOrd="0" presId="urn:microsoft.com/office/officeart/2005/8/layout/vList6"/>
    <dgm:cxn modelId="{0A527778-D20B-4119-BDB7-65085E482978}" type="presParOf" srcId="{2764693C-331F-4F92-85D3-BAA18E79C62F}" destId="{72987966-0087-45DE-AD65-589EBAFAB4D9}" srcOrd="1" destOrd="0" presId="urn:microsoft.com/office/officeart/2005/8/layout/vList6"/>
    <dgm:cxn modelId="{31207F10-E417-4AE3-817F-4529F5ACD84D}" type="presParOf" srcId="{EE1EE023-6546-4A92-9C0E-6853607DEEF8}" destId="{CAFDA5ED-8412-44A5-9A3A-22B58D13A6F5}" srcOrd="1" destOrd="0" presId="urn:microsoft.com/office/officeart/2005/8/layout/vList6"/>
    <dgm:cxn modelId="{57D72F39-8B1F-439A-829D-441BDEC33920}" type="presParOf" srcId="{EE1EE023-6546-4A92-9C0E-6853607DEEF8}" destId="{2F759049-C121-4A92-9284-ECA959C3D459}" srcOrd="2" destOrd="0" presId="urn:microsoft.com/office/officeart/2005/8/layout/vList6"/>
    <dgm:cxn modelId="{7648EB1D-42AB-4E87-9E7C-1C199AADEAC6}" type="presParOf" srcId="{2F759049-C121-4A92-9284-ECA959C3D459}" destId="{DEECBD1F-AC7F-4776-A352-6B8D3DE6A623}" srcOrd="0" destOrd="0" presId="urn:microsoft.com/office/officeart/2005/8/layout/vList6"/>
    <dgm:cxn modelId="{202689AC-F2EA-4CE9-9E14-65DD765F0369}" type="presParOf" srcId="{2F759049-C121-4A92-9284-ECA959C3D459}" destId="{C7A6EC88-4200-43A4-89B4-83F1CD0DFC6F}" srcOrd="1" destOrd="0" presId="urn:microsoft.com/office/officeart/2005/8/layout/vList6"/>
    <dgm:cxn modelId="{5A255206-554A-4B79-94DC-916D36FA318B}" type="presParOf" srcId="{EE1EE023-6546-4A92-9C0E-6853607DEEF8}" destId="{6F1E9ED7-5312-473F-B2A9-07A84F3C1436}" srcOrd="3" destOrd="0" presId="urn:microsoft.com/office/officeart/2005/8/layout/vList6"/>
    <dgm:cxn modelId="{3F4C8447-532C-47E7-8C74-431263BFEB4A}" type="presParOf" srcId="{EE1EE023-6546-4A92-9C0E-6853607DEEF8}" destId="{799B6DA0-097D-4EEC-8354-159551873F8F}" srcOrd="4" destOrd="0" presId="urn:microsoft.com/office/officeart/2005/8/layout/vList6"/>
    <dgm:cxn modelId="{64800A3B-B811-4326-9BD8-F11BD05F8737}" type="presParOf" srcId="{799B6DA0-097D-4EEC-8354-159551873F8F}" destId="{285EA007-7AB4-4865-A1C1-00B5D7EFE7C8}" srcOrd="0" destOrd="0" presId="urn:microsoft.com/office/officeart/2005/8/layout/vList6"/>
    <dgm:cxn modelId="{B373571A-2A30-4156-A8C3-125C95E55B45}" type="presParOf" srcId="{799B6DA0-097D-4EEC-8354-159551873F8F}" destId="{4BFF5126-8FAE-452A-9E78-30A1F0B4D742}"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796985A8-FD6A-4247-9391-F033BBEA5740}" type="doc">
      <dgm:prSet loTypeId="urn:microsoft.com/office/officeart/2005/8/layout/chevron2" loCatId="list" qsTypeId="urn:microsoft.com/office/officeart/2005/8/quickstyle/3d1" qsCatId="3D" csTypeId="urn:microsoft.com/office/officeart/2005/8/colors/colorful4" csCatId="colorful" phldr="1"/>
      <dgm:spPr/>
      <dgm:t>
        <a:bodyPr/>
        <a:lstStyle/>
        <a:p>
          <a:endParaRPr lang="zh-TW" altLang="en-US"/>
        </a:p>
      </dgm:t>
    </dgm:pt>
    <dgm:pt modelId="{17DE7775-1862-4A12-B6ED-90754998E115}">
      <dgm:prSet phldrT="[文字]" custT="1"/>
      <dgm:spPr/>
      <dgm:t>
        <a:bodyPr/>
        <a:lstStyle/>
        <a:p>
          <a:r>
            <a:rPr lang="zh-TW" altLang="en-US" sz="2000" b="1" dirty="0" smtClean="0">
              <a:latin typeface="微軟正黑體" panose="020B0604030504040204" pitchFamily="34" charset="-120"/>
              <a:ea typeface="微軟正黑體" panose="020B0604030504040204" pitchFamily="34" charset="-120"/>
            </a:rPr>
            <a:t>成立時間</a:t>
          </a:r>
          <a:endParaRPr lang="zh-TW" altLang="en-US" sz="2000" b="1" dirty="0">
            <a:latin typeface="微軟正黑體" panose="020B0604030504040204" pitchFamily="34" charset="-120"/>
            <a:ea typeface="微軟正黑體" panose="020B0604030504040204" pitchFamily="34" charset="-120"/>
          </a:endParaRPr>
        </a:p>
      </dgm:t>
    </dgm:pt>
    <dgm:pt modelId="{E8A557BF-26A8-4B04-9B60-A2CB3B1923C4}" type="parTrans" cxnId="{AD363C2E-7691-4255-912C-1462DF1C3E4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5156335-EE96-4DBC-BEE2-4978D898C3FA}" type="sibTrans" cxnId="{AD363C2E-7691-4255-912C-1462DF1C3E4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7E16FE5-BF4D-49FD-B23D-CEFDA81B9A4C}">
      <dgm:prSet phldrT="[文字]" custT="1"/>
      <dgm:spPr/>
      <dgm:t>
        <a:bodyPr/>
        <a:lstStyle/>
        <a:p>
          <a:r>
            <a:rPr lang="en-US" sz="1800" b="1" dirty="0" smtClean="0">
              <a:latin typeface="微軟正黑體" panose="020B0604030504040204" pitchFamily="34" charset="-120"/>
              <a:ea typeface="微軟正黑體" panose="020B0604030504040204" pitchFamily="34" charset="-120"/>
            </a:rPr>
            <a:t>86</a:t>
          </a:r>
          <a:r>
            <a:rPr lang="zh-TW" sz="1800" b="1" dirty="0" smtClean="0">
              <a:latin typeface="微軟正黑體" panose="020B0604030504040204" pitchFamily="34" charset="-120"/>
              <a:ea typeface="微軟正黑體" panose="020B0604030504040204" pitchFamily="34" charset="-120"/>
            </a:rPr>
            <a:t>年</a:t>
          </a:r>
          <a:r>
            <a:rPr lang="en-US" sz="1800" b="1" dirty="0" smtClean="0">
              <a:latin typeface="微軟正黑體" panose="020B0604030504040204" pitchFamily="34" charset="-120"/>
              <a:ea typeface="微軟正黑體" panose="020B0604030504040204" pitchFamily="34" charset="-120"/>
            </a:rPr>
            <a:t>8</a:t>
          </a:r>
          <a:r>
            <a:rPr lang="zh-TW" sz="1800" b="1" dirty="0" smtClean="0">
              <a:latin typeface="微軟正黑體" panose="020B0604030504040204" pitchFamily="34" charset="-120"/>
              <a:ea typeface="微軟正黑體" panose="020B0604030504040204" pitchFamily="34" charset="-120"/>
            </a:rPr>
            <a:t>月</a:t>
          </a:r>
          <a:r>
            <a:rPr lang="en-US" altLang="zh-TW" sz="1800" b="1" dirty="0" smtClean="0">
              <a:latin typeface="微軟正黑體" panose="020B0604030504040204" pitchFamily="34" charset="-120"/>
              <a:ea typeface="微軟正黑體" panose="020B0604030504040204" pitchFamily="34" charset="-120"/>
            </a:rPr>
            <a:t> </a:t>
          </a:r>
          <a:r>
            <a:rPr lang="zh-TW" sz="1800" b="1" dirty="0" smtClean="0">
              <a:latin typeface="微軟正黑體" panose="020B0604030504040204" pitchFamily="34" charset="-120"/>
              <a:ea typeface="微軟正黑體" panose="020B0604030504040204" pitchFamily="34" charset="-120"/>
            </a:rPr>
            <a:t>成立四技環境與安全衛生技術系</a:t>
          </a:r>
          <a:endParaRPr lang="zh-TW" altLang="en-US" sz="1800" b="1" dirty="0">
            <a:latin typeface="微軟正黑體" panose="020B0604030504040204" pitchFamily="34" charset="-120"/>
            <a:ea typeface="微軟正黑體" panose="020B0604030504040204" pitchFamily="34" charset="-120"/>
          </a:endParaRPr>
        </a:p>
      </dgm:t>
    </dgm:pt>
    <dgm:pt modelId="{3AFD5365-6369-4011-8F87-EBC594B48754}" type="parTrans" cxnId="{93188A12-BF88-4B87-98B3-71E56681A84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1EAB9E1-98C4-4AF9-98D7-D44897E0FE7D}" type="sibTrans" cxnId="{93188A12-BF88-4B87-98B3-71E56681A84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88BBABF-841E-429C-83A7-2DCC01553229}">
      <dgm:prSet phldrT="[文字]" custT="1"/>
      <dgm:spPr/>
      <dgm:t>
        <a:bodyPr/>
        <a:lstStyle/>
        <a:p>
          <a:r>
            <a:rPr lang="en-US" sz="1800" b="1" dirty="0" smtClean="0">
              <a:latin typeface="微軟正黑體" panose="020B0604030504040204" pitchFamily="34" charset="-120"/>
              <a:ea typeface="微軟正黑體" panose="020B0604030504040204" pitchFamily="34" charset="-120"/>
            </a:rPr>
            <a:t>87</a:t>
          </a:r>
          <a:r>
            <a:rPr lang="zh-TW" sz="1800" b="1" dirty="0" smtClean="0">
              <a:latin typeface="微軟正黑體" panose="020B0604030504040204" pitchFamily="34" charset="-120"/>
              <a:ea typeface="微軟正黑體" panose="020B0604030504040204" pitchFamily="34" charset="-120"/>
            </a:rPr>
            <a:t>年</a:t>
          </a:r>
          <a:r>
            <a:rPr lang="en-US" sz="1800" b="1" dirty="0" smtClean="0">
              <a:latin typeface="微軟正黑體" panose="020B0604030504040204" pitchFamily="34" charset="-120"/>
              <a:ea typeface="微軟正黑體" panose="020B0604030504040204" pitchFamily="34" charset="-120"/>
            </a:rPr>
            <a:t>8</a:t>
          </a:r>
          <a:r>
            <a:rPr lang="zh-TW" sz="1800" b="1" dirty="0" smtClean="0">
              <a:latin typeface="微軟正黑體" panose="020B0604030504040204" pitchFamily="34" charset="-120"/>
              <a:ea typeface="微軟正黑體" panose="020B0604030504040204" pitchFamily="34" charset="-120"/>
            </a:rPr>
            <a:t>月</a:t>
          </a:r>
          <a:r>
            <a:rPr lang="en-US" altLang="zh-TW" sz="1800" b="1" dirty="0" smtClean="0">
              <a:latin typeface="微軟正黑體" panose="020B0604030504040204" pitchFamily="34" charset="-120"/>
              <a:ea typeface="微軟正黑體" panose="020B0604030504040204" pitchFamily="34" charset="-120"/>
            </a:rPr>
            <a:t> </a:t>
          </a:r>
          <a:r>
            <a:rPr lang="zh-TW" sz="1200" b="1" dirty="0" smtClean="0">
              <a:latin typeface="微軟正黑體" panose="020B0604030504040204" pitchFamily="34" charset="-120"/>
              <a:ea typeface="微軟正黑體" panose="020B0604030504040204" pitchFamily="34" charset="-120"/>
            </a:rPr>
            <a:t>配合學校奉核准改名</a:t>
          </a:r>
          <a:r>
            <a:rPr lang="zh-TW" altLang="en-US" sz="1200" b="1" dirty="0" smtClean="0">
              <a:latin typeface="微軟正黑體" panose="020B0604030504040204" pitchFamily="34" charset="-120"/>
              <a:ea typeface="微軟正黑體" panose="020B0604030504040204" pitchFamily="34" charset="-120"/>
            </a:rPr>
            <a:t>為</a:t>
          </a:r>
          <a:r>
            <a:rPr lang="zh-TW" sz="1200" b="1" dirty="0" smtClean="0">
              <a:latin typeface="微軟正黑體" panose="020B0604030504040204" pitchFamily="34" charset="-120"/>
              <a:ea typeface="微軟正黑體" panose="020B0604030504040204" pitchFamily="34" charset="-120"/>
            </a:rPr>
            <a:t>科技大學，修訂本系</a:t>
          </a:r>
          <a:r>
            <a:rPr lang="zh-TW" altLang="en-US" sz="1200" b="1" dirty="0" smtClean="0">
              <a:latin typeface="微軟正黑體" panose="020B0604030504040204" pitchFamily="34" charset="-120"/>
              <a:ea typeface="微軟正黑體" panose="020B0604030504040204" pitchFamily="34" charset="-120"/>
            </a:rPr>
            <a:t>為</a:t>
          </a:r>
          <a:r>
            <a:rPr lang="zh-TW" sz="1800" b="1" dirty="0" smtClean="0">
              <a:latin typeface="微軟正黑體" panose="020B0604030504040204" pitchFamily="34" charset="-120"/>
              <a:ea typeface="微軟正黑體" panose="020B0604030504040204" pitchFamily="34" charset="-120"/>
            </a:rPr>
            <a:t>環境與安全衛</a:t>
          </a:r>
          <a:r>
            <a:rPr lang="zh-TW" altLang="en-US" sz="1800" b="1" dirty="0" smtClean="0">
              <a:latin typeface="微軟正黑體" panose="020B0604030504040204" pitchFamily="34" charset="-120"/>
              <a:ea typeface="微軟正黑體" panose="020B0604030504040204" pitchFamily="34" charset="-120"/>
            </a:rPr>
            <a:t>生工程系</a:t>
          </a:r>
          <a:endParaRPr lang="zh-TW" altLang="en-US" sz="1800" b="1" dirty="0">
            <a:latin typeface="微軟正黑體" panose="020B0604030504040204" pitchFamily="34" charset="-120"/>
            <a:ea typeface="微軟正黑體" panose="020B0604030504040204" pitchFamily="34" charset="-120"/>
          </a:endParaRPr>
        </a:p>
      </dgm:t>
    </dgm:pt>
    <dgm:pt modelId="{C6ECB46D-2BB0-4CEC-86E1-9279E921EE39}" type="parTrans" cxnId="{5EC12F45-CFF1-4F4D-A880-CE2A7482781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3DBFE19-66BF-49D4-8C9A-00F86E179BD8}" type="sibTrans" cxnId="{5EC12F45-CFF1-4F4D-A880-CE2A7482781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5B72D46-A985-4D6D-AE8A-495E6C62CE1F}">
      <dgm:prSet phldrT="[文字]" custT="1"/>
      <dgm:spPr/>
      <dgm:t>
        <a:bodyPr/>
        <a:lstStyle/>
        <a:p>
          <a:r>
            <a:rPr lang="en-US" sz="1800" b="1" dirty="0" smtClean="0">
              <a:latin typeface="微軟正黑體" panose="020B0604030504040204" pitchFamily="34" charset="-120"/>
              <a:ea typeface="微軟正黑體" panose="020B0604030504040204" pitchFamily="34" charset="-120"/>
            </a:rPr>
            <a:t>88</a:t>
          </a:r>
          <a:r>
            <a:rPr lang="zh-TW" sz="1800" b="1" dirty="0" smtClean="0">
              <a:latin typeface="微軟正黑體" panose="020B0604030504040204" pitchFamily="34" charset="-120"/>
              <a:ea typeface="微軟正黑體" panose="020B0604030504040204" pitchFamily="34" charset="-120"/>
            </a:rPr>
            <a:t>年</a:t>
          </a:r>
          <a:r>
            <a:rPr lang="en-US" sz="1800" b="1" dirty="0" smtClean="0">
              <a:latin typeface="微軟正黑體" panose="020B0604030504040204" pitchFamily="34" charset="-120"/>
              <a:ea typeface="微軟正黑體" panose="020B0604030504040204" pitchFamily="34" charset="-120"/>
            </a:rPr>
            <a:t>8</a:t>
          </a:r>
          <a:r>
            <a:rPr lang="zh-TW" sz="1800" b="1" dirty="0" smtClean="0">
              <a:latin typeface="微軟正黑體" panose="020B0604030504040204" pitchFamily="34" charset="-120"/>
              <a:ea typeface="微軟正黑體" panose="020B0604030504040204" pitchFamily="34" charset="-120"/>
            </a:rPr>
            <a:t>月</a:t>
          </a:r>
          <a:r>
            <a:rPr lang="en-US" altLang="zh-TW" sz="1800" b="1" dirty="0" smtClean="0">
              <a:latin typeface="微軟正黑體" panose="020B0604030504040204" pitchFamily="34" charset="-120"/>
              <a:ea typeface="微軟正黑體" panose="020B0604030504040204" pitchFamily="34" charset="-120"/>
            </a:rPr>
            <a:t> </a:t>
          </a:r>
          <a:r>
            <a:rPr lang="zh-TW" sz="1800" b="1" dirty="0" smtClean="0">
              <a:latin typeface="微軟正黑體" panose="020B0604030504040204" pitchFamily="34" charset="-120"/>
              <a:ea typeface="微軟正黑體" panose="020B0604030504040204" pitchFamily="34" charset="-120"/>
            </a:rPr>
            <a:t>增設碩士班</a:t>
          </a:r>
          <a:endParaRPr lang="zh-TW" altLang="en-US" sz="1800" b="1" dirty="0">
            <a:latin typeface="微軟正黑體" panose="020B0604030504040204" pitchFamily="34" charset="-120"/>
            <a:ea typeface="微軟正黑體" panose="020B0604030504040204" pitchFamily="34" charset="-120"/>
          </a:endParaRPr>
        </a:p>
      </dgm:t>
    </dgm:pt>
    <dgm:pt modelId="{56633B83-6D2B-4CCB-A894-AF90F2F3B039}" type="parTrans" cxnId="{43E302D4-4053-43F3-9ED3-223A19FA965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852FD07-D7CE-4896-9889-BAB352F85A0A}" type="sibTrans" cxnId="{43E302D4-4053-43F3-9ED3-223A19FA965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8FCB9E3-0928-49AA-8492-FB39B1EF8E87}">
      <dgm:prSet phldrT="[文字]" custT="1"/>
      <dgm:spPr/>
      <dgm:t>
        <a:bodyPr/>
        <a:lstStyle/>
        <a:p>
          <a:r>
            <a:rPr lang="en-US" sz="1800" b="1" dirty="0" smtClean="0">
              <a:latin typeface="微軟正黑體" panose="020B0604030504040204" pitchFamily="34" charset="-120"/>
              <a:ea typeface="微軟正黑體" panose="020B0604030504040204" pitchFamily="34" charset="-120"/>
            </a:rPr>
            <a:t>89</a:t>
          </a:r>
          <a:r>
            <a:rPr lang="zh-TW" sz="1800" b="1" dirty="0" smtClean="0">
              <a:latin typeface="微軟正黑體" panose="020B0604030504040204" pitchFamily="34" charset="-120"/>
              <a:ea typeface="微軟正黑體" panose="020B0604030504040204" pitchFamily="34" charset="-120"/>
            </a:rPr>
            <a:t>年</a:t>
          </a:r>
          <a:r>
            <a:rPr lang="en-US" sz="1800" b="1" dirty="0" smtClean="0">
              <a:latin typeface="微軟正黑體" panose="020B0604030504040204" pitchFamily="34" charset="-120"/>
              <a:ea typeface="微軟正黑體" panose="020B0604030504040204" pitchFamily="34" charset="-120"/>
            </a:rPr>
            <a:t>8</a:t>
          </a:r>
          <a:r>
            <a:rPr lang="zh-TW" sz="1800" b="1" dirty="0" smtClean="0">
              <a:latin typeface="微軟正黑體" panose="020B0604030504040204" pitchFamily="34" charset="-120"/>
              <a:ea typeface="微軟正黑體" panose="020B0604030504040204" pitchFamily="34" charset="-120"/>
            </a:rPr>
            <a:t>月</a:t>
          </a:r>
          <a:r>
            <a:rPr lang="en-US" altLang="zh-TW" sz="1800" b="1" dirty="0" smtClean="0">
              <a:latin typeface="微軟正黑體" panose="020B0604030504040204" pitchFamily="34" charset="-120"/>
              <a:ea typeface="微軟正黑體" panose="020B0604030504040204" pitchFamily="34" charset="-120"/>
            </a:rPr>
            <a:t> </a:t>
          </a:r>
          <a:r>
            <a:rPr lang="zh-TW" sz="1800" b="1" dirty="0" smtClean="0">
              <a:latin typeface="微軟正黑體" panose="020B0604030504040204" pitchFamily="34" charset="-120"/>
              <a:ea typeface="微軟正黑體" panose="020B0604030504040204" pitchFamily="34" charset="-120"/>
            </a:rPr>
            <a:t>增設碩士在職專班</a:t>
          </a:r>
          <a:endParaRPr lang="zh-TW" altLang="en-US" sz="1800" b="1" dirty="0">
            <a:latin typeface="微軟正黑體" panose="020B0604030504040204" pitchFamily="34" charset="-120"/>
            <a:ea typeface="微軟正黑體" panose="020B0604030504040204" pitchFamily="34" charset="-120"/>
          </a:endParaRPr>
        </a:p>
      </dgm:t>
    </dgm:pt>
    <dgm:pt modelId="{2F2697EA-21C6-4B9B-8D33-2D7C0F0E1057}" type="parTrans" cxnId="{0B6904D9-3E80-4E34-B837-90889B67CBB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BA63F0-343F-466C-9760-A16B12B60F41}" type="sibTrans" cxnId="{0B6904D9-3E80-4E34-B837-90889B67CBB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FC9A379-C27B-474C-9F99-F02CA55B0479}">
      <dgm:prSet phldrT="[文字]" custT="1"/>
      <dgm:spPr/>
      <dgm:t>
        <a:bodyPr/>
        <a:lstStyle/>
        <a:p>
          <a:r>
            <a:rPr lang="en-US" sz="1800" b="1" dirty="0" smtClean="0">
              <a:latin typeface="微軟正黑體" panose="020B0604030504040204" pitchFamily="34" charset="-120"/>
              <a:ea typeface="微軟正黑體" panose="020B0604030504040204" pitchFamily="34" charset="-120"/>
            </a:rPr>
            <a:t>91</a:t>
          </a:r>
          <a:r>
            <a:rPr lang="zh-TW" sz="1800" b="1" dirty="0" smtClean="0">
              <a:latin typeface="微軟正黑體" panose="020B0604030504040204" pitchFamily="34" charset="-120"/>
              <a:ea typeface="微軟正黑體" panose="020B0604030504040204" pitchFamily="34" charset="-120"/>
            </a:rPr>
            <a:t>年</a:t>
          </a:r>
          <a:r>
            <a:rPr lang="en-US" sz="1800" b="1" dirty="0" smtClean="0">
              <a:latin typeface="微軟正黑體" panose="020B0604030504040204" pitchFamily="34" charset="-120"/>
              <a:ea typeface="微軟正黑體" panose="020B0604030504040204" pitchFamily="34" charset="-120"/>
            </a:rPr>
            <a:t>8</a:t>
          </a:r>
          <a:r>
            <a:rPr lang="zh-TW" sz="1800" b="1" dirty="0" smtClean="0">
              <a:latin typeface="微軟正黑體" panose="020B0604030504040204" pitchFamily="34" charset="-120"/>
              <a:ea typeface="微軟正黑體" panose="020B0604030504040204" pitchFamily="34" charset="-120"/>
            </a:rPr>
            <a:t>月</a:t>
          </a:r>
          <a:r>
            <a:rPr lang="en-US" altLang="zh-TW" sz="1800" b="1" dirty="0" smtClean="0">
              <a:latin typeface="微軟正黑體" panose="020B0604030504040204" pitchFamily="34" charset="-120"/>
              <a:ea typeface="微軟正黑體" panose="020B0604030504040204" pitchFamily="34" charset="-120"/>
            </a:rPr>
            <a:t> </a:t>
          </a:r>
          <a:r>
            <a:rPr lang="zh-TW" sz="1800" b="1" dirty="0" smtClean="0">
              <a:latin typeface="微軟正黑體" panose="020B0604030504040204" pitchFamily="34" charset="-120"/>
              <a:ea typeface="微軟正黑體" panose="020B0604030504040204" pitchFamily="34" charset="-120"/>
            </a:rPr>
            <a:t>成立博士班環安組</a:t>
          </a:r>
          <a:endParaRPr lang="zh-TW" altLang="en-US" sz="1800" b="1" dirty="0">
            <a:latin typeface="微軟正黑體" panose="020B0604030504040204" pitchFamily="34" charset="-120"/>
            <a:ea typeface="微軟正黑體" panose="020B0604030504040204" pitchFamily="34" charset="-120"/>
          </a:endParaRPr>
        </a:p>
      </dgm:t>
    </dgm:pt>
    <dgm:pt modelId="{45632736-C532-4331-8613-0F476440A433}" type="parTrans" cxnId="{0BA271FE-3D4B-4221-83DF-8E2C6022BDE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C17B746-92C4-4EF1-AA3C-53287E62E29E}" type="sibTrans" cxnId="{0BA271FE-3D4B-4221-83DF-8E2C6022BDE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12DC4CD-7990-46EC-BC3A-228DA249BCB0}">
      <dgm:prSet phldrT="[文字]" custT="1"/>
      <dgm:spPr/>
      <dgm:t>
        <a:bodyPr/>
        <a:lstStyle/>
        <a:p>
          <a:r>
            <a:rPr lang="en-US" sz="1800" b="1" dirty="0" smtClean="0">
              <a:latin typeface="微軟正黑體" panose="020B0604030504040204" pitchFamily="34" charset="-120"/>
              <a:ea typeface="微軟正黑體" panose="020B0604030504040204" pitchFamily="34" charset="-120"/>
            </a:rPr>
            <a:t>104</a:t>
          </a:r>
          <a:r>
            <a:rPr lang="zh-TW" sz="1800" b="1" dirty="0" smtClean="0">
              <a:latin typeface="微軟正黑體" panose="020B0604030504040204" pitchFamily="34" charset="-120"/>
              <a:ea typeface="微軟正黑體" panose="020B0604030504040204" pitchFamily="34" charset="-120"/>
            </a:rPr>
            <a:t>年</a:t>
          </a:r>
          <a:r>
            <a:rPr lang="en-US" sz="1800" b="1" dirty="0" smtClean="0">
              <a:latin typeface="微軟正黑體" panose="020B0604030504040204" pitchFamily="34" charset="-120"/>
              <a:ea typeface="微軟正黑體" panose="020B0604030504040204" pitchFamily="34" charset="-120"/>
            </a:rPr>
            <a:t>8</a:t>
          </a:r>
          <a:r>
            <a:rPr lang="zh-TW" sz="1800" b="1" dirty="0" smtClean="0">
              <a:latin typeface="微軟正黑體" panose="020B0604030504040204" pitchFamily="34" charset="-120"/>
              <a:ea typeface="微軟正黑體" panose="020B0604030504040204" pitchFamily="34" charset="-120"/>
            </a:rPr>
            <a:t>月</a:t>
          </a:r>
          <a:r>
            <a:rPr lang="en-US" altLang="zh-TW" sz="1800" b="1" dirty="0" smtClean="0">
              <a:latin typeface="微軟正黑體" panose="020B0604030504040204" pitchFamily="34" charset="-120"/>
              <a:ea typeface="微軟正黑體" panose="020B0604030504040204" pitchFamily="34" charset="-120"/>
            </a:rPr>
            <a:t> </a:t>
          </a:r>
          <a:r>
            <a:rPr lang="zh-TW" sz="1800" b="1" dirty="0" smtClean="0">
              <a:latin typeface="微軟正黑體" panose="020B0604030504040204" pitchFamily="34" charset="-120"/>
              <a:ea typeface="微軟正黑體" panose="020B0604030504040204" pitchFamily="34" charset="-120"/>
            </a:rPr>
            <a:t>成立</a:t>
          </a:r>
          <a:r>
            <a:rPr lang="zh-TW" sz="1800" b="1" u="none" dirty="0" smtClean="0">
              <a:latin typeface="微軟正黑體" panose="020B0604030504040204" pitchFamily="34" charset="-120"/>
              <a:ea typeface="微軟正黑體" panose="020B0604030504040204" pitchFamily="34" charset="-120"/>
            </a:rPr>
            <a:t>消防與防</a:t>
          </a:r>
          <a:r>
            <a:rPr lang="zh-TW" altLang="en-US" sz="1800" b="1" u="none" dirty="0" smtClean="0">
              <a:latin typeface="微軟正黑體" panose="020B0604030504040204" pitchFamily="34" charset="-120"/>
              <a:ea typeface="微軟正黑體" panose="020B0604030504040204" pitchFamily="34" charset="-120"/>
            </a:rPr>
            <a:t>災工程</a:t>
          </a:r>
          <a:r>
            <a:rPr lang="zh-TW" sz="1800" b="1" u="none" dirty="0" smtClean="0">
              <a:latin typeface="微軟正黑體" panose="020B0604030504040204" pitchFamily="34" charset="-120"/>
              <a:ea typeface="微軟正黑體" panose="020B0604030504040204" pitchFamily="34" charset="-120"/>
            </a:rPr>
            <a:t>碩士在職專班</a:t>
          </a:r>
          <a:r>
            <a:rPr lang="en-US" altLang="zh-TW" sz="1800" b="1" u="none" dirty="0" smtClean="0">
              <a:latin typeface="微軟正黑體" panose="020B0604030504040204" pitchFamily="34" charset="-120"/>
              <a:ea typeface="微軟正黑體" panose="020B0604030504040204" pitchFamily="34" charset="-120"/>
            </a:rPr>
            <a:t>(</a:t>
          </a:r>
          <a:r>
            <a:rPr lang="zh-TW" altLang="en-US" sz="1800" b="1" u="none" dirty="0" smtClean="0">
              <a:latin typeface="微軟正黑體" panose="020B0604030504040204" pitchFamily="34" charset="-120"/>
              <a:ea typeface="微軟正黑體" panose="020B0604030504040204" pitchFamily="34" charset="-120"/>
            </a:rPr>
            <a:t>停招</a:t>
          </a:r>
          <a:r>
            <a:rPr lang="en-US" altLang="zh-TW" sz="1800" b="1" u="none" dirty="0" smtClean="0">
              <a:latin typeface="微軟正黑體" panose="020B0604030504040204" pitchFamily="34" charset="-120"/>
              <a:ea typeface="微軟正黑體" panose="020B0604030504040204" pitchFamily="34" charset="-120"/>
            </a:rPr>
            <a:t>)</a:t>
          </a:r>
          <a:endParaRPr lang="zh-TW" altLang="en-US" sz="1800" b="1" u="none" dirty="0">
            <a:latin typeface="微軟正黑體" panose="020B0604030504040204" pitchFamily="34" charset="-120"/>
            <a:ea typeface="微軟正黑體" panose="020B0604030504040204" pitchFamily="34" charset="-120"/>
          </a:endParaRPr>
        </a:p>
      </dgm:t>
    </dgm:pt>
    <dgm:pt modelId="{3D82E5EC-475B-4801-94D6-0AEEFB24D575}" type="parTrans" cxnId="{E8696D2A-7C87-40D0-B3A6-05F0C1FEA95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B92DA0C-77A1-479D-B0DF-2A048650AE7D}" type="sibTrans" cxnId="{E8696D2A-7C87-40D0-B3A6-05F0C1FEA95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8827D2E-8AD5-4BC2-BBE0-8DB77FB1F23A}">
      <dgm:prSet phldrT="[文字]" custT="1"/>
      <dgm:spPr/>
      <dgm:t>
        <a:bodyPr/>
        <a:lstStyle/>
        <a:p>
          <a:r>
            <a:rPr lang="zh-TW" altLang="en-US" sz="2000" b="1" dirty="0" smtClean="0">
              <a:latin typeface="微軟正黑體" panose="020B0604030504040204" pitchFamily="34" charset="-120"/>
              <a:ea typeface="微軟正黑體" panose="020B0604030504040204" pitchFamily="34" charset="-120"/>
            </a:rPr>
            <a:t>招收學制</a:t>
          </a:r>
          <a:endParaRPr lang="zh-TW" altLang="en-US" sz="2000" b="1" dirty="0">
            <a:latin typeface="微軟正黑體" panose="020B0604030504040204" pitchFamily="34" charset="-120"/>
            <a:ea typeface="微軟正黑體" panose="020B0604030504040204" pitchFamily="34" charset="-120"/>
          </a:endParaRPr>
        </a:p>
      </dgm:t>
    </dgm:pt>
    <dgm:pt modelId="{8D921FBB-51F6-4984-8244-76855F976A4F}" type="parTrans" cxnId="{850389B2-CDE2-4B30-A82A-5019E51B165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FF66001-B993-45A4-AF33-51F7AFE36FC0}" type="sibTrans" cxnId="{850389B2-CDE2-4B30-A82A-5019E51B165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062C22D-0C37-4C08-9D6A-CC1F15C6447D}">
      <dgm:prSet phldrT="[文字]" custT="1"/>
      <dgm:spPr/>
      <dgm:t>
        <a:bodyPr/>
        <a:lstStyle/>
        <a:p>
          <a:r>
            <a:rPr lang="zh-TW" sz="1800" b="1" dirty="0" smtClean="0">
              <a:latin typeface="微軟正黑體" panose="020B0604030504040204" pitchFamily="34" charset="-120"/>
              <a:ea typeface="微軟正黑體" panose="020B0604030504040204" pitchFamily="34" charset="-120"/>
            </a:rPr>
            <a:t>大學部：</a:t>
          </a:r>
          <a:r>
            <a:rPr lang="en-US" sz="1800" b="1" dirty="0" smtClean="0">
              <a:latin typeface="微軟正黑體" panose="020B0604030504040204" pitchFamily="34" charset="-120"/>
              <a:ea typeface="微軟正黑體" panose="020B0604030504040204" pitchFamily="34" charset="-120"/>
            </a:rPr>
            <a:t>2</a:t>
          </a:r>
          <a:r>
            <a:rPr lang="zh-TW" sz="1800" b="1" dirty="0" smtClean="0">
              <a:latin typeface="微軟正黑體" panose="020B0604030504040204" pitchFamily="34" charset="-120"/>
              <a:ea typeface="微軟正黑體" panose="020B0604030504040204" pitchFamily="34" charset="-120"/>
            </a:rPr>
            <a:t>班</a:t>
          </a:r>
          <a:r>
            <a:rPr lang="en-US" altLang="zh-TW" sz="1800" b="1" dirty="0" smtClean="0">
              <a:latin typeface="微軟正黑體" panose="020B0604030504040204" pitchFamily="34" charset="-120"/>
              <a:ea typeface="微軟正黑體" panose="020B0604030504040204" pitchFamily="34" charset="-120"/>
            </a:rPr>
            <a:t>(</a:t>
          </a:r>
          <a:r>
            <a:rPr lang="zh-TW" altLang="en-US" sz="1800" b="1" dirty="0" smtClean="0">
              <a:latin typeface="微軟正黑體" panose="020B0604030504040204" pitchFamily="34" charset="-120"/>
              <a:ea typeface="微軟正黑體" panose="020B0604030504040204" pitchFamily="34" charset="-120"/>
            </a:rPr>
            <a:t>核定名額</a:t>
          </a:r>
          <a:r>
            <a:rPr lang="en-US" altLang="zh-TW" sz="1800" b="1" u="sng" dirty="0" smtClean="0">
              <a:latin typeface="微軟正黑體" panose="020B0604030504040204" pitchFamily="34" charset="-120"/>
              <a:ea typeface="微軟正黑體" panose="020B0604030504040204" pitchFamily="34" charset="-120"/>
            </a:rPr>
            <a:t>95</a:t>
          </a:r>
          <a:r>
            <a:rPr lang="zh-TW" altLang="en-US" sz="1800" b="1" u="sng" dirty="0" smtClean="0">
              <a:latin typeface="微軟正黑體" panose="020B0604030504040204" pitchFamily="34" charset="-120"/>
              <a:ea typeface="微軟正黑體" panose="020B0604030504040204" pitchFamily="34" charset="-120"/>
            </a:rPr>
            <a:t>名</a:t>
          </a:r>
          <a:r>
            <a:rPr lang="en-US" altLang="zh-TW" sz="1800" b="1" dirty="0" smtClean="0">
              <a:latin typeface="微軟正黑體" panose="020B0604030504040204" pitchFamily="34" charset="-120"/>
              <a:ea typeface="微軟正黑體" panose="020B0604030504040204" pitchFamily="34" charset="-120"/>
            </a:rPr>
            <a:t>)</a:t>
          </a:r>
          <a:endParaRPr lang="zh-TW" altLang="en-US" sz="1800" b="1" dirty="0">
            <a:latin typeface="微軟正黑體" panose="020B0604030504040204" pitchFamily="34" charset="-120"/>
            <a:ea typeface="微軟正黑體" panose="020B0604030504040204" pitchFamily="34" charset="-120"/>
          </a:endParaRPr>
        </a:p>
      </dgm:t>
    </dgm:pt>
    <dgm:pt modelId="{72FCF337-1A2C-4ED2-BF28-5AAC8B856111}" type="parTrans" cxnId="{265643A0-CBC6-44C8-9754-4E6CD7611AD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A053CD6-BF54-4465-A8BE-36AD67D866DB}" type="sibTrans" cxnId="{265643A0-CBC6-44C8-9754-4E6CD7611AD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1F141FF-210F-43FF-BCD5-B3AA6470F6B7}">
      <dgm:prSet custT="1"/>
      <dgm:spPr/>
      <dgm:t>
        <a:bodyPr/>
        <a:lstStyle/>
        <a:p>
          <a:r>
            <a:rPr lang="zh-TW" sz="1800" b="1" smtClean="0">
              <a:latin typeface="微軟正黑體" panose="020B0604030504040204" pitchFamily="34" charset="-120"/>
              <a:ea typeface="微軟正黑體" panose="020B0604030504040204" pitchFamily="34" charset="-120"/>
            </a:rPr>
            <a:t>碩士班：</a:t>
          </a:r>
          <a:r>
            <a:rPr lang="en-US" sz="1800" b="1" smtClean="0">
              <a:latin typeface="微軟正黑體" panose="020B0604030504040204" pitchFamily="34" charset="-120"/>
              <a:ea typeface="微軟正黑體" panose="020B0604030504040204" pitchFamily="34" charset="-120"/>
            </a:rPr>
            <a:t>1</a:t>
          </a:r>
          <a:r>
            <a:rPr lang="zh-TW" sz="1800" b="1" smtClean="0">
              <a:latin typeface="微軟正黑體" panose="020B0604030504040204" pitchFamily="34" charset="-120"/>
              <a:ea typeface="微軟正黑體" panose="020B0604030504040204" pitchFamily="34" charset="-120"/>
            </a:rPr>
            <a:t>班</a:t>
          </a:r>
          <a:r>
            <a:rPr lang="en-US" altLang="zh-TW" sz="1800" b="1" smtClean="0">
              <a:latin typeface="微軟正黑體" panose="020B0604030504040204" pitchFamily="34" charset="-120"/>
              <a:ea typeface="微軟正黑體" panose="020B0604030504040204" pitchFamily="34" charset="-120"/>
            </a:rPr>
            <a:t>(</a:t>
          </a:r>
          <a:r>
            <a:rPr lang="zh-TW" altLang="en-US" sz="1800" b="1" smtClean="0">
              <a:latin typeface="微軟正黑體" panose="020B0604030504040204" pitchFamily="34" charset="-120"/>
              <a:ea typeface="微軟正黑體" panose="020B0604030504040204" pitchFamily="34" charset="-120"/>
            </a:rPr>
            <a:t>招收</a:t>
          </a:r>
          <a:r>
            <a:rPr lang="en-US" altLang="zh-TW" sz="1800" b="1" smtClean="0">
              <a:latin typeface="微軟正黑體" panose="020B0604030504040204" pitchFamily="34" charset="-120"/>
              <a:ea typeface="微軟正黑體" panose="020B0604030504040204" pitchFamily="34" charset="-120"/>
            </a:rPr>
            <a:t>39</a:t>
          </a:r>
          <a:r>
            <a:rPr lang="zh-TW" altLang="en-US" sz="1800" b="1" smtClean="0">
              <a:latin typeface="微軟正黑體" panose="020B0604030504040204" pitchFamily="34" charset="-120"/>
              <a:ea typeface="微軟正黑體" panose="020B0604030504040204" pitchFamily="34" charset="-120"/>
            </a:rPr>
            <a:t>名</a:t>
          </a:r>
          <a:r>
            <a:rPr lang="en-US" altLang="zh-TW" sz="1800" b="1" smtClean="0">
              <a:latin typeface="微軟正黑體" panose="020B0604030504040204" pitchFamily="34" charset="-120"/>
              <a:ea typeface="微軟正黑體" panose="020B0604030504040204" pitchFamily="34" charset="-120"/>
            </a:rPr>
            <a:t>)</a:t>
          </a:r>
          <a:endParaRPr lang="zh-TW" sz="1800" b="1" dirty="0">
            <a:latin typeface="微軟正黑體" panose="020B0604030504040204" pitchFamily="34" charset="-120"/>
            <a:ea typeface="微軟正黑體" panose="020B0604030504040204" pitchFamily="34" charset="-120"/>
          </a:endParaRPr>
        </a:p>
      </dgm:t>
    </dgm:pt>
    <dgm:pt modelId="{97C04D5C-84F5-4D75-9B52-F8EB519FA95F}" type="parTrans" cxnId="{97BBA945-3CD6-4AA3-951A-822F9803410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B77B72E-4964-4900-ACC0-0231538732DB}" type="sibTrans" cxnId="{97BBA945-3CD6-4AA3-951A-822F9803410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D17EF77-FEA4-430C-858B-931399D9031E}">
      <dgm:prSet custT="1"/>
      <dgm:spPr/>
      <dgm:t>
        <a:bodyPr/>
        <a:lstStyle/>
        <a:p>
          <a:r>
            <a:rPr lang="zh-TW" sz="1800" b="1" dirty="0" smtClean="0">
              <a:latin typeface="微軟正黑體" panose="020B0604030504040204" pitchFamily="34" charset="-120"/>
              <a:ea typeface="微軟正黑體" panose="020B0604030504040204" pitchFamily="34" charset="-120"/>
            </a:rPr>
            <a:t>博士班環安組：</a:t>
          </a:r>
          <a:r>
            <a:rPr lang="en-US" altLang="zh-TW" sz="1800" b="1" dirty="0" smtClean="0">
              <a:latin typeface="微軟正黑體" panose="020B0604030504040204" pitchFamily="34" charset="-120"/>
              <a:ea typeface="微軟正黑體" panose="020B0604030504040204" pitchFamily="34" charset="-120"/>
            </a:rPr>
            <a:t>4</a:t>
          </a:r>
          <a:r>
            <a:rPr lang="zh-TW" sz="1800" b="1" dirty="0" smtClean="0">
              <a:latin typeface="微軟正黑體" panose="020B0604030504040204" pitchFamily="34" charset="-120"/>
              <a:ea typeface="微軟正黑體" panose="020B0604030504040204" pitchFamily="34" charset="-120"/>
            </a:rPr>
            <a:t>名</a:t>
          </a:r>
          <a:r>
            <a:rPr lang="en-US" altLang="zh-TW" sz="1800" b="1" dirty="0" smtClean="0">
              <a:latin typeface="微軟正黑體" panose="020B0604030504040204" pitchFamily="34" charset="-120"/>
              <a:ea typeface="微軟正黑體" panose="020B0604030504040204" pitchFamily="34" charset="-120"/>
            </a:rPr>
            <a:t>/</a:t>
          </a:r>
          <a:r>
            <a:rPr lang="zh-TW" altLang="en-US" sz="1800" b="1" dirty="0" smtClean="0">
              <a:latin typeface="微軟正黑體" panose="020B0604030504040204" pitchFamily="34" charset="-120"/>
              <a:ea typeface="微軟正黑體" panose="020B0604030504040204" pitchFamily="34" charset="-120"/>
            </a:rPr>
            <a:t>年</a:t>
          </a:r>
          <a:r>
            <a:rPr lang="zh-TW" sz="1800" b="1" dirty="0" smtClean="0">
              <a:latin typeface="微軟正黑體" panose="020B0604030504040204" pitchFamily="34" charset="-120"/>
              <a:ea typeface="微軟正黑體" panose="020B0604030504040204" pitchFamily="34" charset="-120"/>
            </a:rPr>
            <a:t>。</a:t>
          </a:r>
          <a:endParaRPr lang="zh-TW" altLang="en-US" sz="1800" b="1" dirty="0">
            <a:latin typeface="微軟正黑體" panose="020B0604030504040204" pitchFamily="34" charset="-120"/>
            <a:ea typeface="微軟正黑體" panose="020B0604030504040204" pitchFamily="34" charset="-120"/>
          </a:endParaRPr>
        </a:p>
      </dgm:t>
    </dgm:pt>
    <dgm:pt modelId="{0DD17156-7B3E-4D72-9030-41807550DDBE}" type="parTrans" cxnId="{124E75DD-5F79-420D-ADC5-EDF16C3AEDE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5735292-4B93-44F2-AB7A-047533E26B37}" type="sibTrans" cxnId="{124E75DD-5F79-420D-ADC5-EDF16C3AEDE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06E45A0-319E-4EB3-BC0A-B811DAC23ADA}">
      <dgm:prSet custT="1"/>
      <dgm:spPr/>
      <dgm:t>
        <a:bodyPr/>
        <a:lstStyle/>
        <a:p>
          <a:r>
            <a:rPr lang="zh-TW" sz="1800" b="1" dirty="0" smtClean="0">
              <a:latin typeface="微軟正黑體" panose="020B0604030504040204" pitchFamily="34" charset="-120"/>
              <a:ea typeface="微軟正黑體" panose="020B0604030504040204" pitchFamily="34" charset="-120"/>
            </a:rPr>
            <a:t>碩專班：</a:t>
          </a:r>
          <a:r>
            <a:rPr lang="en-US" altLang="zh-TW" sz="1800" b="1" dirty="0" smtClean="0">
              <a:latin typeface="微軟正黑體" panose="020B0604030504040204" pitchFamily="34" charset="-120"/>
              <a:ea typeface="微軟正黑體" panose="020B0604030504040204" pitchFamily="34" charset="-120"/>
            </a:rPr>
            <a:t>1</a:t>
          </a:r>
          <a:r>
            <a:rPr lang="zh-TW" sz="1800" b="1" dirty="0" smtClean="0">
              <a:latin typeface="微軟正黑體" panose="020B0604030504040204" pitchFamily="34" charset="-120"/>
              <a:ea typeface="微軟正黑體" panose="020B0604030504040204" pitchFamily="34" charset="-120"/>
            </a:rPr>
            <a:t>班</a:t>
          </a:r>
          <a:r>
            <a:rPr lang="en-US" altLang="zh-TW" sz="1800" b="1" dirty="0" smtClean="0">
              <a:latin typeface="微軟正黑體" panose="020B0604030504040204" pitchFamily="34" charset="-120"/>
              <a:ea typeface="微軟正黑體" panose="020B0604030504040204" pitchFamily="34" charset="-120"/>
            </a:rPr>
            <a:t>(</a:t>
          </a:r>
          <a:r>
            <a:rPr lang="zh-TW" altLang="en-US" sz="1800" b="1" dirty="0" smtClean="0">
              <a:latin typeface="微軟正黑體" panose="020B0604030504040204" pitchFamily="34" charset="-120"/>
              <a:ea typeface="微軟正黑體" panose="020B0604030504040204" pitchFamily="34" charset="-120"/>
            </a:rPr>
            <a:t>招收</a:t>
          </a:r>
          <a:r>
            <a:rPr lang="en-US" altLang="zh-TW" sz="1800" b="1" dirty="0" smtClean="0">
              <a:latin typeface="微軟正黑體" panose="020B0604030504040204" pitchFamily="34" charset="-120"/>
              <a:ea typeface="微軟正黑體" panose="020B0604030504040204" pitchFamily="34" charset="-120"/>
            </a:rPr>
            <a:t>40</a:t>
          </a:r>
          <a:r>
            <a:rPr lang="zh-TW" altLang="en-US" sz="1800" b="1" dirty="0" smtClean="0">
              <a:latin typeface="微軟正黑體" panose="020B0604030504040204" pitchFamily="34" charset="-120"/>
              <a:ea typeface="微軟正黑體" panose="020B0604030504040204" pitchFamily="34" charset="-120"/>
            </a:rPr>
            <a:t>名</a:t>
          </a:r>
          <a:r>
            <a:rPr lang="en-US" altLang="zh-TW" sz="1800" b="1" dirty="0" smtClean="0">
              <a:latin typeface="微軟正黑體" panose="020B0604030504040204" pitchFamily="34" charset="-120"/>
              <a:ea typeface="微軟正黑體" panose="020B0604030504040204" pitchFamily="34" charset="-120"/>
            </a:rPr>
            <a:t>)</a:t>
          </a:r>
          <a:endParaRPr lang="zh-TW" sz="1800" b="1" dirty="0">
            <a:latin typeface="微軟正黑體" panose="020B0604030504040204" pitchFamily="34" charset="-120"/>
            <a:ea typeface="微軟正黑體" panose="020B0604030504040204" pitchFamily="34" charset="-120"/>
          </a:endParaRPr>
        </a:p>
      </dgm:t>
    </dgm:pt>
    <dgm:pt modelId="{077E686D-C319-4E64-9480-790DB9EE2540}" type="parTrans" cxnId="{6B0DEA8D-EE24-46C8-8D4A-64236CB01C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0E70D63-1C41-42AF-83BE-DA5CB5FC04E5}" type="sibTrans" cxnId="{6B0DEA8D-EE24-46C8-8D4A-64236CB01C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16BF727-064D-4C94-B348-CA805727B880}" type="pres">
      <dgm:prSet presAssocID="{796985A8-FD6A-4247-9391-F033BBEA5740}" presName="linearFlow" presStyleCnt="0">
        <dgm:presLayoutVars>
          <dgm:dir/>
          <dgm:animLvl val="lvl"/>
          <dgm:resizeHandles val="exact"/>
        </dgm:presLayoutVars>
      </dgm:prSet>
      <dgm:spPr/>
      <dgm:t>
        <a:bodyPr/>
        <a:lstStyle/>
        <a:p>
          <a:endParaRPr lang="zh-TW" altLang="en-US"/>
        </a:p>
      </dgm:t>
    </dgm:pt>
    <dgm:pt modelId="{79C75CFE-39D7-4C2E-B9C1-0C2D3B2A5E63}" type="pres">
      <dgm:prSet presAssocID="{17DE7775-1862-4A12-B6ED-90754998E115}" presName="composite" presStyleCnt="0"/>
      <dgm:spPr/>
      <dgm:t>
        <a:bodyPr/>
        <a:lstStyle/>
        <a:p>
          <a:endParaRPr lang="zh-TW" altLang="en-US"/>
        </a:p>
      </dgm:t>
    </dgm:pt>
    <dgm:pt modelId="{9BEE0A23-013F-42C6-854D-EAE9FD650614}" type="pres">
      <dgm:prSet presAssocID="{17DE7775-1862-4A12-B6ED-90754998E115}" presName="parentText" presStyleLbl="alignNode1" presStyleIdx="0" presStyleCnt="2">
        <dgm:presLayoutVars>
          <dgm:chMax val="1"/>
          <dgm:bulletEnabled val="1"/>
        </dgm:presLayoutVars>
      </dgm:prSet>
      <dgm:spPr/>
      <dgm:t>
        <a:bodyPr/>
        <a:lstStyle/>
        <a:p>
          <a:endParaRPr lang="zh-TW" altLang="en-US"/>
        </a:p>
      </dgm:t>
    </dgm:pt>
    <dgm:pt modelId="{7B2F8277-9924-4B86-B714-FB5ED366A9DB}" type="pres">
      <dgm:prSet presAssocID="{17DE7775-1862-4A12-B6ED-90754998E115}" presName="descendantText" presStyleLbl="alignAcc1" presStyleIdx="0" presStyleCnt="2" custScaleY="179082" custLinFactNeighborX="-896">
        <dgm:presLayoutVars>
          <dgm:bulletEnabled val="1"/>
        </dgm:presLayoutVars>
      </dgm:prSet>
      <dgm:spPr/>
      <dgm:t>
        <a:bodyPr/>
        <a:lstStyle/>
        <a:p>
          <a:endParaRPr lang="zh-TW" altLang="en-US"/>
        </a:p>
      </dgm:t>
    </dgm:pt>
    <dgm:pt modelId="{42BCC9E9-E1BB-4D51-AFAB-83E8FF17507D}" type="pres">
      <dgm:prSet presAssocID="{65156335-EE96-4DBC-BEE2-4978D898C3FA}" presName="sp" presStyleCnt="0"/>
      <dgm:spPr/>
      <dgm:t>
        <a:bodyPr/>
        <a:lstStyle/>
        <a:p>
          <a:endParaRPr lang="zh-TW" altLang="en-US"/>
        </a:p>
      </dgm:t>
    </dgm:pt>
    <dgm:pt modelId="{DE66594A-9088-4E13-82D3-AF2916465A2C}" type="pres">
      <dgm:prSet presAssocID="{68827D2E-8AD5-4BC2-BBE0-8DB77FB1F23A}" presName="composite" presStyleCnt="0"/>
      <dgm:spPr/>
      <dgm:t>
        <a:bodyPr/>
        <a:lstStyle/>
        <a:p>
          <a:endParaRPr lang="zh-TW" altLang="en-US"/>
        </a:p>
      </dgm:t>
    </dgm:pt>
    <dgm:pt modelId="{34DB6765-C453-4663-AC6D-4AE7BCEBA560}" type="pres">
      <dgm:prSet presAssocID="{68827D2E-8AD5-4BC2-BBE0-8DB77FB1F23A}" presName="parentText" presStyleLbl="alignNode1" presStyleIdx="1" presStyleCnt="2">
        <dgm:presLayoutVars>
          <dgm:chMax val="1"/>
          <dgm:bulletEnabled val="1"/>
        </dgm:presLayoutVars>
      </dgm:prSet>
      <dgm:spPr/>
      <dgm:t>
        <a:bodyPr/>
        <a:lstStyle/>
        <a:p>
          <a:endParaRPr lang="zh-TW" altLang="en-US"/>
        </a:p>
      </dgm:t>
    </dgm:pt>
    <dgm:pt modelId="{139B155B-F4AA-409B-811B-FC14A34794F8}" type="pres">
      <dgm:prSet presAssocID="{68827D2E-8AD5-4BC2-BBE0-8DB77FB1F23A}" presName="descendantText" presStyleLbl="alignAcc1" presStyleIdx="1" presStyleCnt="2">
        <dgm:presLayoutVars>
          <dgm:bulletEnabled val="1"/>
        </dgm:presLayoutVars>
      </dgm:prSet>
      <dgm:spPr/>
      <dgm:t>
        <a:bodyPr/>
        <a:lstStyle/>
        <a:p>
          <a:endParaRPr lang="zh-TW" altLang="en-US"/>
        </a:p>
      </dgm:t>
    </dgm:pt>
  </dgm:ptLst>
  <dgm:cxnLst>
    <dgm:cxn modelId="{0CB7C006-A527-4643-8EA9-591EC67F8AE4}" type="presOf" srcId="{B1F141FF-210F-43FF-BCD5-B3AA6470F6B7}" destId="{139B155B-F4AA-409B-811B-FC14A34794F8}" srcOrd="0" destOrd="1" presId="urn:microsoft.com/office/officeart/2005/8/layout/chevron2"/>
    <dgm:cxn modelId="{05D79780-BC22-4A9D-AC6E-2B44EEC9751F}" type="presOf" srcId="{68827D2E-8AD5-4BC2-BBE0-8DB77FB1F23A}" destId="{34DB6765-C453-4663-AC6D-4AE7BCEBA560}" srcOrd="0" destOrd="0" presId="urn:microsoft.com/office/officeart/2005/8/layout/chevron2"/>
    <dgm:cxn modelId="{97BBA945-3CD6-4AA3-951A-822F9803410C}" srcId="{68827D2E-8AD5-4BC2-BBE0-8DB77FB1F23A}" destId="{B1F141FF-210F-43FF-BCD5-B3AA6470F6B7}" srcOrd="1" destOrd="0" parTransId="{97C04D5C-84F5-4D75-9B52-F8EB519FA95F}" sibTransId="{4B77B72E-4964-4900-ACC0-0231538732DB}"/>
    <dgm:cxn modelId="{AD363C2E-7691-4255-912C-1462DF1C3E44}" srcId="{796985A8-FD6A-4247-9391-F033BBEA5740}" destId="{17DE7775-1862-4A12-B6ED-90754998E115}" srcOrd="0" destOrd="0" parTransId="{E8A557BF-26A8-4B04-9B60-A2CB3B1923C4}" sibTransId="{65156335-EE96-4DBC-BEE2-4978D898C3FA}"/>
    <dgm:cxn modelId="{F0A09D34-B03F-44F0-A224-CABB30F142A9}" type="presOf" srcId="{F8FCB9E3-0928-49AA-8492-FB39B1EF8E87}" destId="{7B2F8277-9924-4B86-B714-FB5ED366A9DB}" srcOrd="0" destOrd="3" presId="urn:microsoft.com/office/officeart/2005/8/layout/chevron2"/>
    <dgm:cxn modelId="{1AEECCBB-37B8-4F3F-AEA7-262FF7860A5F}" type="presOf" srcId="{806E45A0-319E-4EB3-BC0A-B811DAC23ADA}" destId="{139B155B-F4AA-409B-811B-FC14A34794F8}" srcOrd="0" destOrd="2" presId="urn:microsoft.com/office/officeart/2005/8/layout/chevron2"/>
    <dgm:cxn modelId="{51686562-04A3-4857-81AF-08B68F8ADD0F}" type="presOf" srcId="{67E16FE5-BF4D-49FD-B23D-CEFDA81B9A4C}" destId="{7B2F8277-9924-4B86-B714-FB5ED366A9DB}" srcOrd="0" destOrd="0" presId="urn:microsoft.com/office/officeart/2005/8/layout/chevron2"/>
    <dgm:cxn modelId="{F52287D6-5B50-4A5B-9CB1-FE5C962A66AF}" type="presOf" srcId="{796985A8-FD6A-4247-9391-F033BBEA5740}" destId="{716BF727-064D-4C94-B348-CA805727B880}" srcOrd="0" destOrd="0" presId="urn:microsoft.com/office/officeart/2005/8/layout/chevron2"/>
    <dgm:cxn modelId="{850389B2-CDE2-4B30-A82A-5019E51B1651}" srcId="{796985A8-FD6A-4247-9391-F033BBEA5740}" destId="{68827D2E-8AD5-4BC2-BBE0-8DB77FB1F23A}" srcOrd="1" destOrd="0" parTransId="{8D921FBB-51F6-4984-8244-76855F976A4F}" sibTransId="{1FF66001-B993-45A4-AF33-51F7AFE36FC0}"/>
    <dgm:cxn modelId="{967CB2D9-0C5E-45B0-BF8E-7E9B808E59B9}" type="presOf" srcId="{9062C22D-0C37-4C08-9D6A-CC1F15C6447D}" destId="{139B155B-F4AA-409B-811B-FC14A34794F8}" srcOrd="0" destOrd="0" presId="urn:microsoft.com/office/officeart/2005/8/layout/chevron2"/>
    <dgm:cxn modelId="{E57CA5B6-19E8-43EB-A117-7DD9F2821439}" type="presOf" srcId="{8D17EF77-FEA4-430C-858B-931399D9031E}" destId="{139B155B-F4AA-409B-811B-FC14A34794F8}" srcOrd="0" destOrd="3" presId="urn:microsoft.com/office/officeart/2005/8/layout/chevron2"/>
    <dgm:cxn modelId="{43E302D4-4053-43F3-9ED3-223A19FA9652}" srcId="{17DE7775-1862-4A12-B6ED-90754998E115}" destId="{A5B72D46-A985-4D6D-AE8A-495E6C62CE1F}" srcOrd="2" destOrd="0" parTransId="{56633B83-6D2B-4CCB-A894-AF90F2F3B039}" sibTransId="{2852FD07-D7CE-4896-9889-BAB352F85A0A}"/>
    <dgm:cxn modelId="{E8696D2A-7C87-40D0-B3A6-05F0C1FEA95E}" srcId="{17DE7775-1862-4A12-B6ED-90754998E115}" destId="{C12DC4CD-7990-46EC-BC3A-228DA249BCB0}" srcOrd="5" destOrd="0" parTransId="{3D82E5EC-475B-4801-94D6-0AEEFB24D575}" sibTransId="{DB92DA0C-77A1-479D-B0DF-2A048650AE7D}"/>
    <dgm:cxn modelId="{265643A0-CBC6-44C8-9754-4E6CD7611AD7}" srcId="{68827D2E-8AD5-4BC2-BBE0-8DB77FB1F23A}" destId="{9062C22D-0C37-4C08-9D6A-CC1F15C6447D}" srcOrd="0" destOrd="0" parTransId="{72FCF337-1A2C-4ED2-BF28-5AAC8B856111}" sibTransId="{1A053CD6-BF54-4465-A8BE-36AD67D866DB}"/>
    <dgm:cxn modelId="{0B6904D9-3E80-4E34-B837-90889B67CBBA}" srcId="{17DE7775-1862-4A12-B6ED-90754998E115}" destId="{F8FCB9E3-0928-49AA-8492-FB39B1EF8E87}" srcOrd="3" destOrd="0" parTransId="{2F2697EA-21C6-4B9B-8D33-2D7C0F0E1057}" sibTransId="{C6BA63F0-343F-466C-9760-A16B12B60F41}"/>
    <dgm:cxn modelId="{124E75DD-5F79-420D-ADC5-EDF16C3AEDE8}" srcId="{68827D2E-8AD5-4BC2-BBE0-8DB77FB1F23A}" destId="{8D17EF77-FEA4-430C-858B-931399D9031E}" srcOrd="3" destOrd="0" parTransId="{0DD17156-7B3E-4D72-9030-41807550DDBE}" sibTransId="{65735292-4B93-44F2-AB7A-047533E26B37}"/>
    <dgm:cxn modelId="{4FB70E56-3652-4660-B453-F199BDDC199A}" type="presOf" srcId="{17DE7775-1862-4A12-B6ED-90754998E115}" destId="{9BEE0A23-013F-42C6-854D-EAE9FD650614}" srcOrd="0" destOrd="0" presId="urn:microsoft.com/office/officeart/2005/8/layout/chevron2"/>
    <dgm:cxn modelId="{0BA271FE-3D4B-4221-83DF-8E2C6022BDEE}" srcId="{17DE7775-1862-4A12-B6ED-90754998E115}" destId="{3FC9A379-C27B-474C-9F99-F02CA55B0479}" srcOrd="4" destOrd="0" parTransId="{45632736-C532-4331-8613-0F476440A433}" sibTransId="{3C17B746-92C4-4EF1-AA3C-53287E62E29E}"/>
    <dgm:cxn modelId="{6B0DEA8D-EE24-46C8-8D4A-64236CB01CE6}" srcId="{68827D2E-8AD5-4BC2-BBE0-8DB77FB1F23A}" destId="{806E45A0-319E-4EB3-BC0A-B811DAC23ADA}" srcOrd="2" destOrd="0" parTransId="{077E686D-C319-4E64-9480-790DB9EE2540}" sibTransId="{10E70D63-1C41-42AF-83BE-DA5CB5FC04E5}"/>
    <dgm:cxn modelId="{B48AE300-BD4D-4D23-93A4-9B4684218BD5}" type="presOf" srcId="{A88BBABF-841E-429C-83A7-2DCC01553229}" destId="{7B2F8277-9924-4B86-B714-FB5ED366A9DB}" srcOrd="0" destOrd="1" presId="urn:microsoft.com/office/officeart/2005/8/layout/chevron2"/>
    <dgm:cxn modelId="{5EC12F45-CFF1-4F4D-A880-CE2A74827810}" srcId="{17DE7775-1862-4A12-B6ED-90754998E115}" destId="{A88BBABF-841E-429C-83A7-2DCC01553229}" srcOrd="1" destOrd="0" parTransId="{C6ECB46D-2BB0-4CEC-86E1-9279E921EE39}" sibTransId="{E3DBFE19-66BF-49D4-8C9A-00F86E179BD8}"/>
    <dgm:cxn modelId="{93188A12-BF88-4B87-98B3-71E56681A84A}" srcId="{17DE7775-1862-4A12-B6ED-90754998E115}" destId="{67E16FE5-BF4D-49FD-B23D-CEFDA81B9A4C}" srcOrd="0" destOrd="0" parTransId="{3AFD5365-6369-4011-8F87-EBC594B48754}" sibTransId="{E1EAB9E1-98C4-4AF9-98D7-D44897E0FE7D}"/>
    <dgm:cxn modelId="{B747A42A-CE45-484C-B6C4-6111E5601215}" type="presOf" srcId="{A5B72D46-A985-4D6D-AE8A-495E6C62CE1F}" destId="{7B2F8277-9924-4B86-B714-FB5ED366A9DB}" srcOrd="0" destOrd="2" presId="urn:microsoft.com/office/officeart/2005/8/layout/chevron2"/>
    <dgm:cxn modelId="{C297F0DE-4BF9-434B-BDA1-5DE666E572AD}" type="presOf" srcId="{C12DC4CD-7990-46EC-BC3A-228DA249BCB0}" destId="{7B2F8277-9924-4B86-B714-FB5ED366A9DB}" srcOrd="0" destOrd="5" presId="urn:microsoft.com/office/officeart/2005/8/layout/chevron2"/>
    <dgm:cxn modelId="{0508F166-85B3-447B-A267-AD0F1E57D88F}" type="presOf" srcId="{3FC9A379-C27B-474C-9F99-F02CA55B0479}" destId="{7B2F8277-9924-4B86-B714-FB5ED366A9DB}" srcOrd="0" destOrd="4" presId="urn:microsoft.com/office/officeart/2005/8/layout/chevron2"/>
    <dgm:cxn modelId="{D9562FA7-6755-4719-B805-9B7CFE5E2324}" type="presParOf" srcId="{716BF727-064D-4C94-B348-CA805727B880}" destId="{79C75CFE-39D7-4C2E-B9C1-0C2D3B2A5E63}" srcOrd="0" destOrd="0" presId="urn:microsoft.com/office/officeart/2005/8/layout/chevron2"/>
    <dgm:cxn modelId="{11500FD3-6E7E-4254-B870-F382692ED069}" type="presParOf" srcId="{79C75CFE-39D7-4C2E-B9C1-0C2D3B2A5E63}" destId="{9BEE0A23-013F-42C6-854D-EAE9FD650614}" srcOrd="0" destOrd="0" presId="urn:microsoft.com/office/officeart/2005/8/layout/chevron2"/>
    <dgm:cxn modelId="{94555885-5CD4-42DA-AE4F-A7EF16A67065}" type="presParOf" srcId="{79C75CFE-39D7-4C2E-B9C1-0C2D3B2A5E63}" destId="{7B2F8277-9924-4B86-B714-FB5ED366A9DB}" srcOrd="1" destOrd="0" presId="urn:microsoft.com/office/officeart/2005/8/layout/chevron2"/>
    <dgm:cxn modelId="{896400C7-F66E-4908-B34E-D2546E1DAF9E}" type="presParOf" srcId="{716BF727-064D-4C94-B348-CA805727B880}" destId="{42BCC9E9-E1BB-4D51-AFAB-83E8FF17507D}" srcOrd="1" destOrd="0" presId="urn:microsoft.com/office/officeart/2005/8/layout/chevron2"/>
    <dgm:cxn modelId="{99730D1E-B9DA-4474-89A0-9FF4045089DF}" type="presParOf" srcId="{716BF727-064D-4C94-B348-CA805727B880}" destId="{DE66594A-9088-4E13-82D3-AF2916465A2C}" srcOrd="2" destOrd="0" presId="urn:microsoft.com/office/officeart/2005/8/layout/chevron2"/>
    <dgm:cxn modelId="{BD6063B1-835D-4C6D-8A6E-094626E12164}" type="presParOf" srcId="{DE66594A-9088-4E13-82D3-AF2916465A2C}" destId="{34DB6765-C453-4663-AC6D-4AE7BCEBA560}" srcOrd="0" destOrd="0" presId="urn:microsoft.com/office/officeart/2005/8/layout/chevron2"/>
    <dgm:cxn modelId="{E9DBD66A-EC39-4FC5-B619-9155FBA42C15}" type="presParOf" srcId="{DE66594A-9088-4E13-82D3-AF2916465A2C}" destId="{139B155B-F4AA-409B-811B-FC14A34794F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97F6FEDD-B79D-4F9E-9998-0A7C892B3A1C}" type="doc">
      <dgm:prSet loTypeId="urn:microsoft.com/office/officeart/2005/8/layout/chevron2" loCatId="process" qsTypeId="urn:microsoft.com/office/officeart/2005/8/quickstyle/simple1" qsCatId="simple" csTypeId="urn:microsoft.com/office/officeart/2005/8/colors/colorful5" csCatId="colorful" phldr="1"/>
      <dgm:spPr/>
    </dgm:pt>
    <dgm:pt modelId="{7295CB20-3553-47F0-A00B-70AEB1DB331A}">
      <dgm:prSet phldrT="[文字]" custT="1"/>
      <dgm:spPr/>
      <dgm:t>
        <a:bodyPr/>
        <a:lstStyle/>
        <a:p>
          <a:r>
            <a:rPr lang="zh-TW" altLang="en-US" sz="1600" b="1" dirty="0" smtClean="0">
              <a:solidFill>
                <a:schemeClr val="tx2">
                  <a:lumMod val="75000"/>
                </a:schemeClr>
              </a:solidFill>
              <a:latin typeface="微軟正黑體" panose="020B0604030504040204" pitchFamily="34" charset="-120"/>
              <a:ea typeface="微軟正黑體" panose="020B0604030504040204" pitchFamily="34" charset="-120"/>
            </a:rPr>
            <a:t>重實作</a:t>
          </a:r>
          <a:endParaRPr lang="zh-TW" altLang="en-US" sz="1600" b="1" dirty="0">
            <a:solidFill>
              <a:schemeClr val="tx2">
                <a:lumMod val="75000"/>
              </a:schemeClr>
            </a:solidFill>
            <a:latin typeface="微軟正黑體" panose="020B0604030504040204" pitchFamily="34" charset="-120"/>
            <a:ea typeface="微軟正黑體" panose="020B0604030504040204" pitchFamily="34" charset="-120"/>
          </a:endParaRPr>
        </a:p>
      </dgm:t>
    </dgm:pt>
    <dgm:pt modelId="{0FEE53F9-9D16-44F0-BCEE-01D8562E71BB}" type="parTrans" cxnId="{E64A80EF-89C1-4963-A1F7-C7EE668F8179}">
      <dgm:prSet/>
      <dgm:spPr/>
      <dgm:t>
        <a:bodyPr/>
        <a:lstStyle/>
        <a:p>
          <a:endParaRPr lang="zh-TW" altLang="en-US" sz="1200" b="1">
            <a:solidFill>
              <a:schemeClr val="tx2">
                <a:lumMod val="75000"/>
              </a:schemeClr>
            </a:solidFill>
            <a:latin typeface="微軟正黑體" panose="020B0604030504040204" pitchFamily="34" charset="-120"/>
            <a:ea typeface="微軟正黑體" panose="020B0604030504040204" pitchFamily="34" charset="-120"/>
          </a:endParaRPr>
        </a:p>
      </dgm:t>
    </dgm:pt>
    <dgm:pt modelId="{384C7DF5-AC9A-4F33-B6F3-691357BBB3D7}" type="sibTrans" cxnId="{E64A80EF-89C1-4963-A1F7-C7EE668F8179}">
      <dgm:prSet/>
      <dgm:spPr/>
      <dgm:t>
        <a:bodyPr/>
        <a:lstStyle/>
        <a:p>
          <a:endParaRPr lang="zh-TW" altLang="en-US" sz="1200" b="1">
            <a:solidFill>
              <a:schemeClr val="tx2">
                <a:lumMod val="75000"/>
              </a:schemeClr>
            </a:solidFill>
            <a:latin typeface="微軟正黑體" panose="020B0604030504040204" pitchFamily="34" charset="-120"/>
            <a:ea typeface="微軟正黑體" panose="020B0604030504040204" pitchFamily="34" charset="-120"/>
          </a:endParaRPr>
        </a:p>
      </dgm:t>
    </dgm:pt>
    <dgm:pt modelId="{D8AD19C0-771B-4EE4-B4DF-AAC41B9CFA16}">
      <dgm:prSet phldrT="[文字]" custT="1"/>
      <dgm:spPr/>
      <dgm:t>
        <a:bodyPr/>
        <a:lstStyle/>
        <a:p>
          <a:r>
            <a:rPr lang="zh-TW" altLang="en-US" sz="1600" b="1" dirty="0" smtClean="0">
              <a:solidFill>
                <a:schemeClr val="tx2">
                  <a:lumMod val="75000"/>
                </a:schemeClr>
              </a:solidFill>
              <a:latin typeface="微軟正黑體" panose="020B0604030504040204" pitchFamily="34" charset="-120"/>
              <a:ea typeface="微軟正黑體" panose="020B0604030504040204" pitchFamily="34" charset="-120"/>
            </a:rPr>
            <a:t>重證照</a:t>
          </a:r>
          <a:endParaRPr lang="zh-TW" altLang="en-US" sz="1600" b="1" dirty="0">
            <a:solidFill>
              <a:schemeClr val="tx2">
                <a:lumMod val="75000"/>
              </a:schemeClr>
            </a:solidFill>
            <a:latin typeface="微軟正黑體" panose="020B0604030504040204" pitchFamily="34" charset="-120"/>
            <a:ea typeface="微軟正黑體" panose="020B0604030504040204" pitchFamily="34" charset="-120"/>
          </a:endParaRPr>
        </a:p>
      </dgm:t>
    </dgm:pt>
    <dgm:pt modelId="{9AB5E4F1-8A86-4994-9931-FA276AE43B39}" type="parTrans" cxnId="{5347478E-3EEB-4439-B527-A9DF228B0DE8}">
      <dgm:prSet/>
      <dgm:spPr/>
      <dgm:t>
        <a:bodyPr/>
        <a:lstStyle/>
        <a:p>
          <a:endParaRPr lang="zh-TW" altLang="en-US" sz="1200" b="1">
            <a:solidFill>
              <a:schemeClr val="tx2">
                <a:lumMod val="75000"/>
              </a:schemeClr>
            </a:solidFill>
            <a:latin typeface="微軟正黑體" panose="020B0604030504040204" pitchFamily="34" charset="-120"/>
            <a:ea typeface="微軟正黑體" panose="020B0604030504040204" pitchFamily="34" charset="-120"/>
          </a:endParaRPr>
        </a:p>
      </dgm:t>
    </dgm:pt>
    <dgm:pt modelId="{1F990394-4B26-43A6-A45E-7D1A5DAB001E}" type="sibTrans" cxnId="{5347478E-3EEB-4439-B527-A9DF228B0DE8}">
      <dgm:prSet/>
      <dgm:spPr/>
      <dgm:t>
        <a:bodyPr/>
        <a:lstStyle/>
        <a:p>
          <a:endParaRPr lang="zh-TW" altLang="en-US" sz="1200" b="1">
            <a:solidFill>
              <a:schemeClr val="tx2">
                <a:lumMod val="75000"/>
              </a:schemeClr>
            </a:solidFill>
            <a:latin typeface="微軟正黑體" panose="020B0604030504040204" pitchFamily="34" charset="-120"/>
            <a:ea typeface="微軟正黑體" panose="020B0604030504040204" pitchFamily="34" charset="-120"/>
          </a:endParaRPr>
        </a:p>
      </dgm:t>
    </dgm:pt>
    <dgm:pt modelId="{566E3B8B-60F0-4726-AB00-79AE2A313D95}">
      <dgm:prSet phldrT="[文字]" custT="1"/>
      <dgm:spPr/>
      <dgm:t>
        <a:bodyPr/>
        <a:lstStyle/>
        <a:p>
          <a:r>
            <a:rPr lang="zh-TW" altLang="en-US" sz="1600" b="1" dirty="0" smtClean="0">
              <a:solidFill>
                <a:schemeClr val="tx2">
                  <a:lumMod val="75000"/>
                </a:schemeClr>
              </a:solidFill>
              <a:latin typeface="微軟正黑體" panose="020B0604030504040204" pitchFamily="34" charset="-120"/>
              <a:ea typeface="微軟正黑體" panose="020B0604030504040204" pitchFamily="34" charset="-120"/>
            </a:rPr>
            <a:t>重啟發</a:t>
          </a:r>
          <a:endParaRPr lang="zh-TW" altLang="en-US" sz="1600" b="1" dirty="0">
            <a:solidFill>
              <a:schemeClr val="tx2">
                <a:lumMod val="75000"/>
              </a:schemeClr>
            </a:solidFill>
            <a:latin typeface="微軟正黑體" panose="020B0604030504040204" pitchFamily="34" charset="-120"/>
            <a:ea typeface="微軟正黑體" panose="020B0604030504040204" pitchFamily="34" charset="-120"/>
          </a:endParaRPr>
        </a:p>
      </dgm:t>
    </dgm:pt>
    <dgm:pt modelId="{1B00093E-7E55-456E-9F21-7258507D4AAD}" type="parTrans" cxnId="{CD4E7EEF-3599-463E-800B-BCB7B8A6EECA}">
      <dgm:prSet/>
      <dgm:spPr/>
      <dgm:t>
        <a:bodyPr/>
        <a:lstStyle/>
        <a:p>
          <a:endParaRPr lang="zh-TW" altLang="en-US" sz="1200" b="1">
            <a:solidFill>
              <a:schemeClr val="tx2">
                <a:lumMod val="75000"/>
              </a:schemeClr>
            </a:solidFill>
            <a:latin typeface="微軟正黑體" panose="020B0604030504040204" pitchFamily="34" charset="-120"/>
            <a:ea typeface="微軟正黑體" panose="020B0604030504040204" pitchFamily="34" charset="-120"/>
          </a:endParaRPr>
        </a:p>
      </dgm:t>
    </dgm:pt>
    <dgm:pt modelId="{CC75A19E-738B-4803-A2DB-16A656D7AC49}" type="sibTrans" cxnId="{CD4E7EEF-3599-463E-800B-BCB7B8A6EECA}">
      <dgm:prSet/>
      <dgm:spPr/>
      <dgm:t>
        <a:bodyPr/>
        <a:lstStyle/>
        <a:p>
          <a:endParaRPr lang="zh-TW" altLang="en-US" sz="1200" b="1">
            <a:solidFill>
              <a:schemeClr val="tx2">
                <a:lumMod val="75000"/>
              </a:schemeClr>
            </a:solidFill>
            <a:latin typeface="微軟正黑體" panose="020B0604030504040204" pitchFamily="34" charset="-120"/>
            <a:ea typeface="微軟正黑體" panose="020B0604030504040204" pitchFamily="34" charset="-120"/>
          </a:endParaRPr>
        </a:p>
      </dgm:t>
    </dgm:pt>
    <dgm:pt modelId="{03A0AF99-760A-4710-BB56-7F3EFF5A427C}">
      <dgm:prSet phldrT="[文字]" custT="1"/>
      <dgm:spPr/>
      <dgm:t>
        <a:bodyPr/>
        <a:lstStyle/>
        <a:p>
          <a:r>
            <a:rPr lang="zh-TW" altLang="en-US" sz="1600" b="1" dirty="0" smtClean="0">
              <a:solidFill>
                <a:schemeClr val="tx2">
                  <a:lumMod val="75000"/>
                </a:schemeClr>
              </a:solidFill>
              <a:latin typeface="微軟正黑體" panose="020B0604030504040204" pitchFamily="34" charset="-120"/>
              <a:ea typeface="微軟正黑體" panose="020B0604030504040204" pitchFamily="34" charset="-120"/>
            </a:rPr>
            <a:t>重外語</a:t>
          </a:r>
          <a:endParaRPr lang="zh-TW" altLang="en-US" sz="1600" b="1" dirty="0">
            <a:solidFill>
              <a:schemeClr val="tx2">
                <a:lumMod val="75000"/>
              </a:schemeClr>
            </a:solidFill>
            <a:latin typeface="微軟正黑體" panose="020B0604030504040204" pitchFamily="34" charset="-120"/>
            <a:ea typeface="微軟正黑體" panose="020B0604030504040204" pitchFamily="34" charset="-120"/>
          </a:endParaRPr>
        </a:p>
      </dgm:t>
    </dgm:pt>
    <dgm:pt modelId="{E2D98C01-E7E9-4405-8AE7-BCD4354F7E76}" type="parTrans" cxnId="{6D0F8E73-DD74-444A-84D7-5B4D4F2096C1}">
      <dgm:prSet/>
      <dgm:spPr/>
      <dgm:t>
        <a:bodyPr/>
        <a:lstStyle/>
        <a:p>
          <a:endParaRPr lang="zh-TW" altLang="en-US" sz="1200" b="1">
            <a:solidFill>
              <a:schemeClr val="tx2">
                <a:lumMod val="75000"/>
              </a:schemeClr>
            </a:solidFill>
            <a:latin typeface="微軟正黑體" panose="020B0604030504040204" pitchFamily="34" charset="-120"/>
            <a:ea typeface="微軟正黑體" panose="020B0604030504040204" pitchFamily="34" charset="-120"/>
          </a:endParaRPr>
        </a:p>
      </dgm:t>
    </dgm:pt>
    <dgm:pt modelId="{5BF69AB3-76D4-4F35-8F9B-ACE4FCA5DFFF}" type="sibTrans" cxnId="{6D0F8E73-DD74-444A-84D7-5B4D4F2096C1}">
      <dgm:prSet/>
      <dgm:spPr/>
      <dgm:t>
        <a:bodyPr/>
        <a:lstStyle/>
        <a:p>
          <a:endParaRPr lang="zh-TW" altLang="en-US" sz="1200" b="1">
            <a:solidFill>
              <a:schemeClr val="tx2">
                <a:lumMod val="75000"/>
              </a:schemeClr>
            </a:solidFill>
            <a:latin typeface="微軟正黑體" panose="020B0604030504040204" pitchFamily="34" charset="-120"/>
            <a:ea typeface="微軟正黑體" panose="020B0604030504040204" pitchFamily="34" charset="-120"/>
          </a:endParaRPr>
        </a:p>
      </dgm:t>
    </dgm:pt>
    <dgm:pt modelId="{101BF4E6-BD33-48CD-922C-32D6158AB446}">
      <dgm:prSet custT="1"/>
      <dgm:spPr/>
      <dgm:t>
        <a:bodyPr/>
        <a:lstStyle/>
        <a:p>
          <a:r>
            <a:rPr lang="zh-TW" altLang="en-US" sz="1200" b="1" dirty="0" smtClean="0">
              <a:solidFill>
                <a:schemeClr val="tx2">
                  <a:lumMod val="75000"/>
                </a:schemeClr>
              </a:solidFill>
              <a:latin typeface="微軟正黑體" panose="020B0604030504040204" pitchFamily="34" charset="-120"/>
              <a:ea typeface="微軟正黑體" panose="020B0604030504040204" pitchFamily="34" charset="-120"/>
            </a:rPr>
            <a:t>配合</a:t>
          </a:r>
          <a:r>
            <a:rPr lang="zh-TW" altLang="en-US" sz="1200" b="1" dirty="0" smtClean="0">
              <a:solidFill>
                <a:srgbClr val="FF0000"/>
              </a:solidFill>
              <a:latin typeface="微軟正黑體" panose="020B0604030504040204" pitchFamily="34" charset="-120"/>
              <a:ea typeface="微軟正黑體" panose="020B0604030504040204" pitchFamily="34" charset="-120"/>
            </a:rPr>
            <a:t>環工技師</a:t>
          </a:r>
          <a:r>
            <a:rPr lang="zh-TW" altLang="en-US" sz="1200" b="1" dirty="0" smtClean="0">
              <a:solidFill>
                <a:schemeClr val="tx2">
                  <a:lumMod val="75000"/>
                </a:schemeClr>
              </a:solidFill>
              <a:latin typeface="微軟正黑體" panose="020B0604030504040204" pitchFamily="34" charset="-120"/>
              <a:ea typeface="微軟正黑體" panose="020B0604030504040204" pitchFamily="34" charset="-120"/>
            </a:rPr>
            <a:t>及</a:t>
          </a:r>
          <a:r>
            <a:rPr lang="zh-TW" altLang="en-US" sz="1200" b="1" dirty="0" smtClean="0">
              <a:solidFill>
                <a:srgbClr val="FF0000"/>
              </a:solidFill>
              <a:latin typeface="微軟正黑體" panose="020B0604030504040204" pitchFamily="34" charset="-120"/>
              <a:ea typeface="微軟正黑體" panose="020B0604030504040204" pitchFamily="34" charset="-120"/>
            </a:rPr>
            <a:t>安衛證照</a:t>
          </a:r>
          <a:r>
            <a:rPr lang="zh-TW" altLang="en-US" sz="1200" b="1" dirty="0" smtClean="0">
              <a:solidFill>
                <a:schemeClr val="tx2">
                  <a:lumMod val="75000"/>
                </a:schemeClr>
              </a:solidFill>
              <a:latin typeface="微軟正黑體" panose="020B0604030504040204" pitchFamily="34" charset="-120"/>
              <a:ea typeface="微軟正黑體" panose="020B0604030504040204" pitchFamily="34" charset="-120"/>
            </a:rPr>
            <a:t>應考資格規劃。</a:t>
          </a:r>
          <a:endParaRPr lang="zh-TW" altLang="en-US" sz="1200" b="1" dirty="0">
            <a:solidFill>
              <a:schemeClr val="tx2">
                <a:lumMod val="75000"/>
              </a:schemeClr>
            </a:solidFill>
            <a:latin typeface="微軟正黑體" panose="020B0604030504040204" pitchFamily="34" charset="-120"/>
            <a:ea typeface="微軟正黑體" panose="020B0604030504040204" pitchFamily="34" charset="-120"/>
          </a:endParaRPr>
        </a:p>
      </dgm:t>
    </dgm:pt>
    <dgm:pt modelId="{EE9D41E0-84D6-4D95-94C3-C86D52207A3F}" type="parTrans" cxnId="{4F7F0C9D-8AD1-46C2-B0D4-EBD23E8C1C52}">
      <dgm:prSet/>
      <dgm:spPr/>
      <dgm:t>
        <a:bodyPr/>
        <a:lstStyle/>
        <a:p>
          <a:endParaRPr lang="zh-TW" altLang="en-US" sz="1200" b="1">
            <a:solidFill>
              <a:schemeClr val="tx2">
                <a:lumMod val="75000"/>
              </a:schemeClr>
            </a:solidFill>
            <a:latin typeface="微軟正黑體" panose="020B0604030504040204" pitchFamily="34" charset="-120"/>
            <a:ea typeface="微軟正黑體" panose="020B0604030504040204" pitchFamily="34" charset="-120"/>
          </a:endParaRPr>
        </a:p>
      </dgm:t>
    </dgm:pt>
    <dgm:pt modelId="{2F50F92C-15C2-44CA-A967-9643F65F2866}" type="sibTrans" cxnId="{4F7F0C9D-8AD1-46C2-B0D4-EBD23E8C1C52}">
      <dgm:prSet/>
      <dgm:spPr/>
      <dgm:t>
        <a:bodyPr/>
        <a:lstStyle/>
        <a:p>
          <a:endParaRPr lang="zh-TW" altLang="en-US" sz="1200" b="1">
            <a:solidFill>
              <a:schemeClr val="tx2">
                <a:lumMod val="75000"/>
              </a:schemeClr>
            </a:solidFill>
            <a:latin typeface="微軟正黑體" panose="020B0604030504040204" pitchFamily="34" charset="-120"/>
            <a:ea typeface="微軟正黑體" panose="020B0604030504040204" pitchFamily="34" charset="-120"/>
          </a:endParaRPr>
        </a:p>
      </dgm:t>
    </dgm:pt>
    <dgm:pt modelId="{5A7E95BE-5EAA-48C8-9631-8DE64991AC38}">
      <dgm:prSet custT="1"/>
      <dgm:spPr/>
      <dgm:t>
        <a:bodyPr/>
        <a:lstStyle/>
        <a:p>
          <a:r>
            <a:rPr lang="zh-TW" altLang="en-US" sz="1400" b="1" dirty="0" smtClean="0">
              <a:solidFill>
                <a:srgbClr val="002060"/>
              </a:solidFill>
              <a:latin typeface="微軟正黑體" panose="020B0604030504040204" pitchFamily="34" charset="-120"/>
              <a:ea typeface="微軟正黑體" panose="020B0604030504040204" pitchFamily="34" charset="-120"/>
            </a:rPr>
            <a:t>英語能力畢業門檻：多益</a:t>
          </a:r>
          <a:r>
            <a:rPr lang="en-US" altLang="en-US" sz="1400" b="1" dirty="0" smtClean="0">
              <a:solidFill>
                <a:srgbClr val="002060"/>
              </a:solidFill>
              <a:latin typeface="微軟正黑體" panose="020B0604030504040204" pitchFamily="34" charset="-120"/>
              <a:ea typeface="微軟正黑體" panose="020B0604030504040204" pitchFamily="34" charset="-120"/>
            </a:rPr>
            <a:t>TOEIC550</a:t>
          </a:r>
          <a:r>
            <a:rPr lang="zh-TW" altLang="en-US" sz="1400" b="1" dirty="0" smtClean="0">
              <a:solidFill>
                <a:srgbClr val="002060"/>
              </a:solidFill>
              <a:latin typeface="微軟正黑體" panose="020B0604030504040204" pitchFamily="34" charset="-120"/>
              <a:ea typeface="微軟正黑體" panose="020B0604030504040204" pitchFamily="34" charset="-120"/>
            </a:rPr>
            <a:t>分以上、全民英檢「中級」初試及格。</a:t>
          </a:r>
          <a:endParaRPr lang="zh-TW" altLang="en-US" sz="1400" b="1" dirty="0">
            <a:solidFill>
              <a:schemeClr val="tx2">
                <a:lumMod val="75000"/>
              </a:schemeClr>
            </a:solidFill>
            <a:latin typeface="微軟正黑體" panose="020B0604030504040204" pitchFamily="34" charset="-120"/>
            <a:ea typeface="微軟正黑體" panose="020B0604030504040204" pitchFamily="34" charset="-120"/>
          </a:endParaRPr>
        </a:p>
      </dgm:t>
    </dgm:pt>
    <dgm:pt modelId="{5EFEA8E3-0F58-461C-AEE4-FB61185B68F1}" type="parTrans" cxnId="{91DB0F07-50B2-4BAC-AD5E-DA4BDE593088}">
      <dgm:prSet/>
      <dgm:spPr/>
      <dgm:t>
        <a:bodyPr/>
        <a:lstStyle/>
        <a:p>
          <a:endParaRPr lang="zh-TW" altLang="en-US" sz="1200" b="1">
            <a:solidFill>
              <a:schemeClr val="tx2">
                <a:lumMod val="75000"/>
              </a:schemeClr>
            </a:solidFill>
            <a:latin typeface="微軟正黑體" panose="020B0604030504040204" pitchFamily="34" charset="-120"/>
            <a:ea typeface="微軟正黑體" panose="020B0604030504040204" pitchFamily="34" charset="-120"/>
          </a:endParaRPr>
        </a:p>
      </dgm:t>
    </dgm:pt>
    <dgm:pt modelId="{9A1C50F1-C360-4B70-9C8B-455E1E3E1B5A}" type="sibTrans" cxnId="{91DB0F07-50B2-4BAC-AD5E-DA4BDE593088}">
      <dgm:prSet/>
      <dgm:spPr/>
      <dgm:t>
        <a:bodyPr/>
        <a:lstStyle/>
        <a:p>
          <a:endParaRPr lang="zh-TW" altLang="en-US" sz="1200" b="1">
            <a:solidFill>
              <a:schemeClr val="tx2">
                <a:lumMod val="75000"/>
              </a:schemeClr>
            </a:solidFill>
            <a:latin typeface="微軟正黑體" panose="020B0604030504040204" pitchFamily="34" charset="-120"/>
            <a:ea typeface="微軟正黑體" panose="020B0604030504040204" pitchFamily="34" charset="-120"/>
          </a:endParaRPr>
        </a:p>
      </dgm:t>
    </dgm:pt>
    <dgm:pt modelId="{253E5FB9-2AA9-45B2-8F85-42BCBA908D03}">
      <dgm:prSet custT="1"/>
      <dgm:spPr/>
      <dgm:t>
        <a:bodyPr/>
        <a:lstStyle/>
        <a:p>
          <a:r>
            <a:rPr lang="zh-TW" altLang="en-US" sz="1200" b="1" dirty="0" smtClean="0">
              <a:solidFill>
                <a:schemeClr val="tx2">
                  <a:lumMod val="75000"/>
                </a:schemeClr>
              </a:solidFill>
              <a:latin typeface="微軟正黑體" panose="020B0604030504040204" pitchFamily="34" charset="-120"/>
              <a:ea typeface="微軟正黑體" panose="020B0604030504040204" pitchFamily="34" charset="-120"/>
            </a:rPr>
            <a:t>本系已取得考選部審議通過，符合環境工程技師考試應考資格第</a:t>
          </a:r>
          <a:r>
            <a:rPr lang="en-US" altLang="en-US" sz="1200" b="1" dirty="0" smtClean="0">
              <a:solidFill>
                <a:schemeClr val="tx2">
                  <a:lumMod val="75000"/>
                </a:schemeClr>
              </a:solidFill>
              <a:latin typeface="微軟正黑體" panose="020B0604030504040204" pitchFamily="34" charset="-120"/>
              <a:ea typeface="微軟正黑體" panose="020B0604030504040204" pitchFamily="34" charset="-120"/>
            </a:rPr>
            <a:t>2</a:t>
          </a:r>
          <a:r>
            <a:rPr lang="zh-TW" altLang="en-US" sz="1200" b="1" dirty="0" smtClean="0">
              <a:solidFill>
                <a:schemeClr val="tx2">
                  <a:lumMod val="75000"/>
                </a:schemeClr>
              </a:solidFill>
              <a:latin typeface="微軟正黑體" panose="020B0604030504040204" pitchFamily="34" charset="-120"/>
              <a:ea typeface="微軟正黑體" panose="020B0604030504040204" pitchFamily="34" charset="-120"/>
            </a:rPr>
            <a:t>項第</a:t>
          </a:r>
          <a:r>
            <a:rPr lang="en-US" altLang="en-US" sz="1200" b="1" dirty="0" smtClean="0">
              <a:solidFill>
                <a:schemeClr val="tx2">
                  <a:lumMod val="75000"/>
                </a:schemeClr>
              </a:solidFill>
              <a:latin typeface="微軟正黑體" panose="020B0604030504040204" pitchFamily="34" charset="-120"/>
              <a:ea typeface="微軟正黑體" panose="020B0604030504040204" pitchFamily="34" charset="-120"/>
            </a:rPr>
            <a:t>2</a:t>
          </a:r>
          <a:r>
            <a:rPr lang="zh-TW" altLang="en-US" sz="1200" b="1" dirty="0" smtClean="0">
              <a:solidFill>
                <a:schemeClr val="tx2">
                  <a:lumMod val="75000"/>
                </a:schemeClr>
              </a:solidFill>
              <a:latin typeface="微軟正黑體" panose="020B0604030504040204" pitchFamily="34" charset="-120"/>
              <a:ea typeface="微軟正黑體" panose="020B0604030504040204" pitchFamily="34" charset="-120"/>
            </a:rPr>
            <a:t>款規定之學校系科，即</a:t>
          </a:r>
          <a:r>
            <a:rPr lang="zh-TW" altLang="en-US" sz="1200" b="1" dirty="0" smtClean="0">
              <a:solidFill>
                <a:srgbClr val="FF0000"/>
              </a:solidFill>
              <a:latin typeface="微軟正黑體" panose="020B0604030504040204" pitchFamily="34" charset="-120"/>
              <a:ea typeface="微軟正黑體" panose="020B0604030504040204" pitchFamily="34" charset="-120"/>
            </a:rPr>
            <a:t>本系學生得僅檢附畢業證書據以報考，無須另繳成績單。</a:t>
          </a:r>
          <a:endParaRPr lang="zh-TW" altLang="en-US" sz="1200" b="1" dirty="0">
            <a:solidFill>
              <a:srgbClr val="FF0000"/>
            </a:solidFill>
            <a:latin typeface="微軟正黑體" panose="020B0604030504040204" pitchFamily="34" charset="-120"/>
            <a:ea typeface="微軟正黑體" panose="020B0604030504040204" pitchFamily="34" charset="-120"/>
          </a:endParaRPr>
        </a:p>
      </dgm:t>
    </dgm:pt>
    <dgm:pt modelId="{BD0FDB57-BAB5-4144-8049-F1A630EF4BC8}" type="parTrans" cxnId="{4DBFD56D-1C1A-4991-B3DB-DDC41619465B}">
      <dgm:prSet/>
      <dgm:spPr/>
      <dgm:t>
        <a:bodyPr/>
        <a:lstStyle/>
        <a:p>
          <a:endParaRPr lang="zh-TW" altLang="en-US" sz="1200" b="1">
            <a:latin typeface="微軟正黑體" panose="020B0604030504040204" pitchFamily="34" charset="-120"/>
            <a:ea typeface="微軟正黑體" panose="020B0604030504040204" pitchFamily="34" charset="-120"/>
          </a:endParaRPr>
        </a:p>
      </dgm:t>
    </dgm:pt>
    <dgm:pt modelId="{AB349873-3C50-4FE8-A94C-7ABCFC535E9C}" type="sibTrans" cxnId="{4DBFD56D-1C1A-4991-B3DB-DDC41619465B}">
      <dgm:prSet/>
      <dgm:spPr/>
      <dgm:t>
        <a:bodyPr/>
        <a:lstStyle/>
        <a:p>
          <a:endParaRPr lang="zh-TW" altLang="en-US" sz="1200" b="1">
            <a:latin typeface="微軟正黑體" panose="020B0604030504040204" pitchFamily="34" charset="-120"/>
            <a:ea typeface="微軟正黑體" panose="020B0604030504040204" pitchFamily="34" charset="-120"/>
          </a:endParaRPr>
        </a:p>
      </dgm:t>
    </dgm:pt>
    <dgm:pt modelId="{5647DD47-F25D-40FF-BE10-0606AF09CB0D}">
      <dgm:prSet custT="1"/>
      <dgm:spPr/>
      <dgm:t>
        <a:bodyPr/>
        <a:lstStyle/>
        <a:p>
          <a:pPr>
            <a:lnSpc>
              <a:spcPts val="2200"/>
            </a:lnSpc>
            <a:spcAft>
              <a:spcPts val="0"/>
            </a:spcAft>
          </a:pPr>
          <a:r>
            <a:rPr lang="zh-TW" altLang="en-US" sz="1600" b="1" dirty="0" smtClean="0">
              <a:solidFill>
                <a:srgbClr val="FF0000"/>
              </a:solidFill>
              <a:latin typeface="微軟正黑體" panose="020B0604030504040204" pitchFamily="34" charset="-120"/>
              <a:ea typeface="微軟正黑體" panose="020B0604030504040204" pitchFamily="34" charset="-120"/>
            </a:rPr>
            <a:t>重輔導</a:t>
          </a:r>
          <a:endParaRPr lang="zh-TW" altLang="en-US" sz="1600" b="1" dirty="0">
            <a:solidFill>
              <a:srgbClr val="0000CC"/>
            </a:solidFill>
            <a:latin typeface="微軟正黑體" panose="020B0604030504040204" pitchFamily="34" charset="-120"/>
            <a:ea typeface="微軟正黑體" panose="020B0604030504040204" pitchFamily="34" charset="-120"/>
            <a:cs typeface="Times New Roman" pitchFamily="18" charset="0"/>
          </a:endParaRPr>
        </a:p>
      </dgm:t>
    </dgm:pt>
    <dgm:pt modelId="{D2AF273A-92F0-47F1-A2B5-DB0033AC705F}" type="parTrans" cxnId="{9BA47D92-F229-44A7-B994-10686800E1CB}">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3DA1BA68-0EDC-43C9-96B4-55379C382780}" type="sibTrans" cxnId="{9BA47D92-F229-44A7-B994-10686800E1CB}">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7DA5DCFB-7828-412C-9F9D-77D85DDBE425}">
      <dgm:prSet custT="1"/>
      <dgm:spPr/>
      <dgm:t>
        <a:bodyPr/>
        <a:lstStyle/>
        <a:p>
          <a:r>
            <a:rPr lang="zh-TW" altLang="en-US" sz="1200" b="1" dirty="0" smtClean="0">
              <a:latin typeface="微軟正黑體" panose="020B0604030504040204" pitchFamily="34" charset="-120"/>
              <a:ea typeface="微軟正黑體" panose="020B0604030504040204" pitchFamily="34" charset="-120"/>
            </a:rPr>
            <a:t>每學期針對基本學科開設課後輔導班。（物理、微積分、化學、工程數學、統計學</a:t>
          </a:r>
          <a:r>
            <a:rPr lang="en-US" altLang="zh-TW" sz="1200" b="1" dirty="0" smtClean="0">
              <a:latin typeface="微軟正黑體" panose="020B0604030504040204" pitchFamily="34" charset="-120"/>
              <a:ea typeface="微軟正黑體" panose="020B0604030504040204" pitchFamily="34" charset="-120"/>
            </a:rPr>
            <a:t>..</a:t>
          </a:r>
          <a:r>
            <a:rPr lang="zh-TW" altLang="en-US" sz="1200" b="1" dirty="0" smtClean="0">
              <a:latin typeface="微軟正黑體" panose="020B0604030504040204" pitchFamily="34" charset="-120"/>
              <a:ea typeface="微軟正黑體" panose="020B0604030504040204" pitchFamily="34" charset="-120"/>
            </a:rPr>
            <a:t>等）</a:t>
          </a:r>
          <a:endParaRPr lang="zh-TW" altLang="en-US" sz="1200" b="1" dirty="0">
            <a:latin typeface="微軟正黑體" panose="020B0604030504040204" pitchFamily="34" charset="-120"/>
            <a:ea typeface="微軟正黑體" panose="020B0604030504040204" pitchFamily="34" charset="-120"/>
          </a:endParaRPr>
        </a:p>
      </dgm:t>
    </dgm:pt>
    <dgm:pt modelId="{7F58595D-7907-4010-8869-F6724339B2E9}" type="parTrans" cxnId="{64B39250-6ACB-4888-9255-2B3841E86DA2}">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054196DB-691F-4062-8F33-747C7CD3C2F4}" type="sibTrans" cxnId="{64B39250-6ACB-4888-9255-2B3841E86DA2}">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78E2906D-FF41-4A7A-B2E2-7E7ADC07F74E}">
      <dgm:prSet custT="1"/>
      <dgm:spPr/>
      <dgm:t>
        <a:bodyPr/>
        <a:lstStyle/>
        <a:p>
          <a:r>
            <a:rPr lang="zh-TW" altLang="en-US" sz="1200" b="1" dirty="0" smtClean="0">
              <a:latin typeface="微軟正黑體" panose="020B0604030504040204" pitchFamily="34" charset="-120"/>
              <a:ea typeface="微軟正黑體" panose="020B0604030504040204" pitchFamily="34" charset="-120"/>
            </a:rPr>
            <a:t>規劃</a:t>
          </a:r>
          <a:r>
            <a:rPr lang="en-US" altLang="zh-TW" sz="1200" b="1" dirty="0" smtClean="0">
              <a:latin typeface="微軟正黑體" panose="020B0604030504040204" pitchFamily="34" charset="-120"/>
              <a:ea typeface="微軟正黑體" panose="020B0604030504040204" pitchFamily="34" charset="-120"/>
            </a:rPr>
            <a:t>110</a:t>
          </a:r>
          <a:r>
            <a:rPr lang="zh-TW" altLang="en-US" sz="1200" b="1" dirty="0" smtClean="0">
              <a:latin typeface="微軟正黑體" panose="020B0604030504040204" pitchFamily="34" charset="-120"/>
              <a:ea typeface="微軟正黑體" panose="020B0604030504040204" pitchFamily="34" charset="-120"/>
            </a:rPr>
            <a:t>學年度開始，於暑假開設「高中職大一先修班」，經修讀及格後可於開學後依程序辦理抵免學分。</a:t>
          </a:r>
          <a:endParaRPr lang="zh-TW" altLang="en-US" sz="1200" b="1" dirty="0">
            <a:latin typeface="微軟正黑體" panose="020B0604030504040204" pitchFamily="34" charset="-120"/>
            <a:ea typeface="微軟正黑體" panose="020B0604030504040204" pitchFamily="34" charset="-120"/>
          </a:endParaRPr>
        </a:p>
      </dgm:t>
    </dgm:pt>
    <dgm:pt modelId="{10821949-D358-4561-BF35-EF1173B2711A}" type="parTrans" cxnId="{8B843461-F259-40B9-9B93-CDFAF839EE45}">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B4EC7437-0E71-4EEB-8158-9FE6088BA051}" type="sibTrans" cxnId="{8B843461-F259-40B9-9B93-CDFAF839EE45}">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CA8BE708-20FA-4D31-B994-DED58326F617}">
      <dgm:prSet custT="1"/>
      <dgm:spPr/>
      <dgm:t>
        <a:bodyPr/>
        <a:lstStyle/>
        <a:p>
          <a:r>
            <a:rPr lang="zh-TW" altLang="en-US" sz="1200" b="1" dirty="0" smtClean="0">
              <a:latin typeface="微軟正黑體" panose="020B0604030504040204" pitchFamily="34" charset="-120"/>
              <a:ea typeface="微軟正黑體" panose="020B0604030504040204" pitchFamily="34" charset="-120"/>
            </a:rPr>
            <a:t>針對學習不佳的個案，提供申請「一對一課後輔導」。</a:t>
          </a:r>
          <a:endParaRPr lang="zh-TW" altLang="en-US" sz="1200" b="1" dirty="0">
            <a:latin typeface="微軟正黑體" panose="020B0604030504040204" pitchFamily="34" charset="-120"/>
            <a:ea typeface="微軟正黑體" panose="020B0604030504040204" pitchFamily="34" charset="-120"/>
          </a:endParaRPr>
        </a:p>
      </dgm:t>
    </dgm:pt>
    <dgm:pt modelId="{0671F6A2-9E1A-4658-B501-988BA086A5C6}" type="parTrans" cxnId="{50BEC76F-B75E-401B-AF0D-5814ABC90B54}">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2C02FCC8-6F7B-41A2-873E-A5C43C92759E}" type="sibTrans" cxnId="{50BEC76F-B75E-401B-AF0D-5814ABC90B54}">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E56ACF3F-1A3E-47CF-A071-B2E5C1C4DE52}">
      <dgm:prSet custT="1"/>
      <dgm:spPr/>
      <dgm:t>
        <a:bodyPr/>
        <a:lstStyle/>
        <a:p>
          <a:r>
            <a:rPr lang="zh-TW" altLang="en-US" sz="1400" b="1" dirty="0" smtClean="0">
              <a:solidFill>
                <a:schemeClr val="tx2">
                  <a:lumMod val="75000"/>
                </a:schemeClr>
              </a:solidFill>
              <a:latin typeface="微軟正黑體" panose="020B0604030504040204" pitchFamily="34" charset="-120"/>
              <a:ea typeface="微軟正黑體" panose="020B0604030504040204" pitchFamily="34" charset="-120"/>
            </a:rPr>
            <a:t>以基礎應用爲主，加强思考力、創造力。</a:t>
          </a:r>
          <a:endParaRPr lang="zh-TW" altLang="en-US" sz="1400" b="1" dirty="0">
            <a:solidFill>
              <a:schemeClr val="tx2">
                <a:lumMod val="75000"/>
              </a:schemeClr>
            </a:solidFill>
            <a:latin typeface="微軟正黑體" panose="020B0604030504040204" pitchFamily="34" charset="-120"/>
            <a:ea typeface="微軟正黑體" panose="020B0604030504040204" pitchFamily="34" charset="-120"/>
          </a:endParaRPr>
        </a:p>
      </dgm:t>
    </dgm:pt>
    <dgm:pt modelId="{A5C49CFB-0D56-43E7-98E4-1DF9DC8ECDE1}" type="sibTrans" cxnId="{CC5A4F48-57A8-4054-9D25-C419E4554DFA}">
      <dgm:prSet/>
      <dgm:spPr/>
      <dgm:t>
        <a:bodyPr/>
        <a:lstStyle/>
        <a:p>
          <a:endParaRPr lang="zh-TW" altLang="en-US" sz="1200" b="1">
            <a:solidFill>
              <a:schemeClr val="tx2">
                <a:lumMod val="75000"/>
              </a:schemeClr>
            </a:solidFill>
            <a:latin typeface="微軟正黑體" panose="020B0604030504040204" pitchFamily="34" charset="-120"/>
            <a:ea typeface="微軟正黑體" panose="020B0604030504040204" pitchFamily="34" charset="-120"/>
          </a:endParaRPr>
        </a:p>
      </dgm:t>
    </dgm:pt>
    <dgm:pt modelId="{5BA1E615-E7FC-4657-B87D-A855F3D74FE8}" type="parTrans" cxnId="{CC5A4F48-57A8-4054-9D25-C419E4554DFA}">
      <dgm:prSet/>
      <dgm:spPr/>
      <dgm:t>
        <a:bodyPr/>
        <a:lstStyle/>
        <a:p>
          <a:endParaRPr lang="zh-TW" altLang="en-US" sz="1200" b="1">
            <a:solidFill>
              <a:schemeClr val="tx2">
                <a:lumMod val="75000"/>
              </a:schemeClr>
            </a:solidFill>
            <a:latin typeface="微軟正黑體" panose="020B0604030504040204" pitchFamily="34" charset="-120"/>
            <a:ea typeface="微軟正黑體" panose="020B0604030504040204" pitchFamily="34" charset="-120"/>
          </a:endParaRPr>
        </a:p>
      </dgm:t>
    </dgm:pt>
    <dgm:pt modelId="{F07142DA-C2DF-4A93-9043-7BB996A21AF8}">
      <dgm:prSet custT="1"/>
      <dgm:spPr/>
      <dgm:t>
        <a:bodyPr/>
        <a:lstStyle/>
        <a:p>
          <a:r>
            <a:rPr lang="zh-TW" altLang="en-US" sz="1200" b="1" u="none"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鼓勵學生實習，提供多元修課方式，實習與專題應擇一修讀。 </a:t>
          </a:r>
          <a:endParaRPr lang="zh-TW" altLang="en-US" sz="1200" dirty="0"/>
        </a:p>
      </dgm:t>
    </dgm:pt>
    <dgm:pt modelId="{EF13695F-4F16-4FFE-AB2B-668DDA634B22}" type="parTrans" cxnId="{5F7D7BC6-8EE1-4946-BD62-1B3A2D0292A3}">
      <dgm:prSet/>
      <dgm:spPr/>
      <dgm:t>
        <a:bodyPr/>
        <a:lstStyle/>
        <a:p>
          <a:endParaRPr lang="zh-TW" altLang="en-US"/>
        </a:p>
      </dgm:t>
    </dgm:pt>
    <dgm:pt modelId="{3E53503D-86BA-4056-BCEC-164EDA136CD2}" type="sibTrans" cxnId="{5F7D7BC6-8EE1-4946-BD62-1B3A2D0292A3}">
      <dgm:prSet/>
      <dgm:spPr/>
      <dgm:t>
        <a:bodyPr/>
        <a:lstStyle/>
        <a:p>
          <a:endParaRPr lang="zh-TW" altLang="en-US"/>
        </a:p>
      </dgm:t>
    </dgm:pt>
    <dgm:pt modelId="{8C8CDC66-91BC-47CD-AD22-7FC739B6AFD4}">
      <dgm:prSet custT="1"/>
      <dgm:spPr/>
      <dgm:t>
        <a:bodyPr/>
        <a:lstStyle/>
        <a:p>
          <a:r>
            <a:rPr lang="zh-TW" altLang="en-US" sz="1200" b="1" u="none"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開設 「</a:t>
          </a:r>
          <a:r>
            <a:rPr lang="en-US" altLang="en-US" sz="1200" b="1" u="none"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Hands-on</a:t>
          </a:r>
          <a:r>
            <a:rPr lang="zh-TW" altLang="en-US" sz="1200" b="1" u="none"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工程實作實習」。</a:t>
          </a:r>
        </a:p>
      </dgm:t>
    </dgm:pt>
    <dgm:pt modelId="{DE966918-EB56-4C89-96C1-A598564C8C43}" type="parTrans" cxnId="{DBFFCE2B-0F2E-4D56-AAED-CBEB32197371}">
      <dgm:prSet/>
      <dgm:spPr/>
      <dgm:t>
        <a:bodyPr/>
        <a:lstStyle/>
        <a:p>
          <a:endParaRPr lang="zh-TW" altLang="en-US"/>
        </a:p>
      </dgm:t>
    </dgm:pt>
    <dgm:pt modelId="{D8B8E752-3B43-44F8-A5B8-1A2471BB9D4A}" type="sibTrans" cxnId="{DBFFCE2B-0F2E-4D56-AAED-CBEB32197371}">
      <dgm:prSet/>
      <dgm:spPr/>
      <dgm:t>
        <a:bodyPr/>
        <a:lstStyle/>
        <a:p>
          <a:endParaRPr lang="zh-TW" altLang="en-US"/>
        </a:p>
      </dgm:t>
    </dgm:pt>
    <dgm:pt modelId="{825BDC54-556E-417B-857C-9606E6C47AFD}">
      <dgm:prSet custT="1"/>
      <dgm:spPr/>
      <dgm:t>
        <a:bodyPr/>
        <a:lstStyle/>
        <a:p>
          <a:r>
            <a:rPr lang="zh-TW" altLang="en-US" sz="1200" b="1" u="none"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開設</a:t>
          </a:r>
          <a:r>
            <a:rPr lang="en-US" altLang="en-US" sz="1200" b="1" u="none"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Capstone</a:t>
          </a:r>
          <a:r>
            <a:rPr lang="zh-TW" altLang="en-US" sz="1200" b="1" u="none"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實務專題課程。</a:t>
          </a:r>
        </a:p>
      </dgm:t>
    </dgm:pt>
    <dgm:pt modelId="{D0F9046C-BD23-4830-AC59-9D61FA5CCD19}" type="parTrans" cxnId="{E2C615C6-0A31-495C-B2BA-52ED7393F1D4}">
      <dgm:prSet/>
      <dgm:spPr/>
      <dgm:t>
        <a:bodyPr/>
        <a:lstStyle/>
        <a:p>
          <a:endParaRPr lang="zh-TW" altLang="en-US"/>
        </a:p>
      </dgm:t>
    </dgm:pt>
    <dgm:pt modelId="{566B96A4-321D-4428-B1F8-B9F9EAC60C69}" type="sibTrans" cxnId="{E2C615C6-0A31-495C-B2BA-52ED7393F1D4}">
      <dgm:prSet/>
      <dgm:spPr/>
      <dgm:t>
        <a:bodyPr/>
        <a:lstStyle/>
        <a:p>
          <a:endParaRPr lang="zh-TW" altLang="en-US"/>
        </a:p>
      </dgm:t>
    </dgm:pt>
    <dgm:pt modelId="{D2C3D661-2560-4012-88AF-4D13267071D7}">
      <dgm:prSet custT="1"/>
      <dgm:spPr/>
      <dgm:t>
        <a:bodyPr/>
        <a:lstStyle/>
        <a:p>
          <a:r>
            <a:rPr lang="zh-TW" altLang="en-US" sz="1200" b="1" u="none"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開設</a:t>
          </a:r>
          <a:r>
            <a:rPr lang="en-US" altLang="en-US" sz="1200" b="1" u="none"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PBL</a:t>
          </a:r>
          <a:r>
            <a:rPr lang="zh-TW" altLang="en-US" sz="1200" b="1" u="none"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問題導向課程。</a:t>
          </a:r>
        </a:p>
      </dgm:t>
    </dgm:pt>
    <dgm:pt modelId="{707078D9-15B0-42AE-9D44-D6094818D109}" type="parTrans" cxnId="{BEA5199A-D26F-4A15-875F-DA9EC98BDC87}">
      <dgm:prSet/>
      <dgm:spPr/>
      <dgm:t>
        <a:bodyPr/>
        <a:lstStyle/>
        <a:p>
          <a:endParaRPr lang="zh-TW" altLang="en-US"/>
        </a:p>
      </dgm:t>
    </dgm:pt>
    <dgm:pt modelId="{6438CA67-6F12-42F9-B374-76051317F395}" type="sibTrans" cxnId="{BEA5199A-D26F-4A15-875F-DA9EC98BDC87}">
      <dgm:prSet/>
      <dgm:spPr/>
      <dgm:t>
        <a:bodyPr/>
        <a:lstStyle/>
        <a:p>
          <a:endParaRPr lang="zh-TW" altLang="en-US"/>
        </a:p>
      </dgm:t>
    </dgm:pt>
    <dgm:pt modelId="{E4166EDD-8322-497B-99FA-2C38893B61A3}" type="pres">
      <dgm:prSet presAssocID="{97F6FEDD-B79D-4F9E-9998-0A7C892B3A1C}" presName="linearFlow" presStyleCnt="0">
        <dgm:presLayoutVars>
          <dgm:dir/>
          <dgm:animLvl val="lvl"/>
          <dgm:resizeHandles val="exact"/>
        </dgm:presLayoutVars>
      </dgm:prSet>
      <dgm:spPr/>
    </dgm:pt>
    <dgm:pt modelId="{53F3A691-2E4B-4B44-AF03-0147E04CD12C}" type="pres">
      <dgm:prSet presAssocID="{03A0AF99-760A-4710-BB56-7F3EFF5A427C}" presName="composite" presStyleCnt="0"/>
      <dgm:spPr/>
    </dgm:pt>
    <dgm:pt modelId="{35BAEA3F-E594-4D6C-B12B-98FA76266CE5}" type="pres">
      <dgm:prSet presAssocID="{03A0AF99-760A-4710-BB56-7F3EFF5A427C}" presName="parentText" presStyleLbl="alignNode1" presStyleIdx="0" presStyleCnt="5">
        <dgm:presLayoutVars>
          <dgm:chMax val="1"/>
          <dgm:bulletEnabled val="1"/>
        </dgm:presLayoutVars>
      </dgm:prSet>
      <dgm:spPr/>
      <dgm:t>
        <a:bodyPr/>
        <a:lstStyle/>
        <a:p>
          <a:endParaRPr lang="zh-TW" altLang="en-US"/>
        </a:p>
      </dgm:t>
    </dgm:pt>
    <dgm:pt modelId="{BC108513-4315-4727-876A-57A3EA483EB7}" type="pres">
      <dgm:prSet presAssocID="{03A0AF99-760A-4710-BB56-7F3EFF5A427C}" presName="descendantText" presStyleLbl="alignAcc1" presStyleIdx="0" presStyleCnt="5">
        <dgm:presLayoutVars>
          <dgm:bulletEnabled val="1"/>
        </dgm:presLayoutVars>
      </dgm:prSet>
      <dgm:spPr/>
      <dgm:t>
        <a:bodyPr/>
        <a:lstStyle/>
        <a:p>
          <a:endParaRPr lang="zh-TW" altLang="en-US"/>
        </a:p>
      </dgm:t>
    </dgm:pt>
    <dgm:pt modelId="{E8025AAA-9984-449E-B65C-B73179DEE0AD}" type="pres">
      <dgm:prSet presAssocID="{5BF69AB3-76D4-4F35-8F9B-ACE4FCA5DFFF}" presName="sp" presStyleCnt="0"/>
      <dgm:spPr/>
    </dgm:pt>
    <dgm:pt modelId="{D3198D1B-1290-41AE-A1DC-1B7FD966C780}" type="pres">
      <dgm:prSet presAssocID="{566E3B8B-60F0-4726-AB00-79AE2A313D95}" presName="composite" presStyleCnt="0"/>
      <dgm:spPr/>
    </dgm:pt>
    <dgm:pt modelId="{86011033-83AE-4EA2-81AE-E6146BA425AC}" type="pres">
      <dgm:prSet presAssocID="{566E3B8B-60F0-4726-AB00-79AE2A313D95}" presName="parentText" presStyleLbl="alignNode1" presStyleIdx="1" presStyleCnt="5">
        <dgm:presLayoutVars>
          <dgm:chMax val="1"/>
          <dgm:bulletEnabled val="1"/>
        </dgm:presLayoutVars>
      </dgm:prSet>
      <dgm:spPr/>
      <dgm:t>
        <a:bodyPr/>
        <a:lstStyle/>
        <a:p>
          <a:endParaRPr lang="zh-TW" altLang="en-US"/>
        </a:p>
      </dgm:t>
    </dgm:pt>
    <dgm:pt modelId="{D09EC74D-696E-4773-93CC-A068A91A79A4}" type="pres">
      <dgm:prSet presAssocID="{566E3B8B-60F0-4726-AB00-79AE2A313D95}" presName="descendantText" presStyleLbl="alignAcc1" presStyleIdx="1" presStyleCnt="5">
        <dgm:presLayoutVars>
          <dgm:bulletEnabled val="1"/>
        </dgm:presLayoutVars>
      </dgm:prSet>
      <dgm:spPr/>
      <dgm:t>
        <a:bodyPr/>
        <a:lstStyle/>
        <a:p>
          <a:endParaRPr lang="zh-TW" altLang="en-US"/>
        </a:p>
      </dgm:t>
    </dgm:pt>
    <dgm:pt modelId="{90795BDF-EACE-4822-966C-066564A9ED93}" type="pres">
      <dgm:prSet presAssocID="{CC75A19E-738B-4803-A2DB-16A656D7AC49}" presName="sp" presStyleCnt="0"/>
      <dgm:spPr/>
    </dgm:pt>
    <dgm:pt modelId="{552A02F1-7A3B-4ACA-9006-7C622A299B8F}" type="pres">
      <dgm:prSet presAssocID="{7295CB20-3553-47F0-A00B-70AEB1DB331A}" presName="composite" presStyleCnt="0"/>
      <dgm:spPr/>
    </dgm:pt>
    <dgm:pt modelId="{9FB53E42-88C3-4F21-BD58-2366D7E0BFE6}" type="pres">
      <dgm:prSet presAssocID="{7295CB20-3553-47F0-A00B-70AEB1DB331A}" presName="parentText" presStyleLbl="alignNode1" presStyleIdx="2" presStyleCnt="5">
        <dgm:presLayoutVars>
          <dgm:chMax val="1"/>
          <dgm:bulletEnabled val="1"/>
        </dgm:presLayoutVars>
      </dgm:prSet>
      <dgm:spPr/>
      <dgm:t>
        <a:bodyPr/>
        <a:lstStyle/>
        <a:p>
          <a:endParaRPr lang="zh-TW" altLang="en-US"/>
        </a:p>
      </dgm:t>
    </dgm:pt>
    <dgm:pt modelId="{2FC39656-B106-40E6-BEF5-A196D5C19690}" type="pres">
      <dgm:prSet presAssocID="{7295CB20-3553-47F0-A00B-70AEB1DB331A}" presName="descendantText" presStyleLbl="alignAcc1" presStyleIdx="2" presStyleCnt="5" custScaleY="130103" custLinFactNeighborX="260" custLinFactNeighborY="-3429">
        <dgm:presLayoutVars>
          <dgm:bulletEnabled val="1"/>
        </dgm:presLayoutVars>
      </dgm:prSet>
      <dgm:spPr/>
      <dgm:t>
        <a:bodyPr/>
        <a:lstStyle/>
        <a:p>
          <a:endParaRPr lang="zh-TW" altLang="en-US"/>
        </a:p>
      </dgm:t>
    </dgm:pt>
    <dgm:pt modelId="{92C77DBF-BC79-4C61-8CAB-748E08A7D5F7}" type="pres">
      <dgm:prSet presAssocID="{384C7DF5-AC9A-4F33-B6F3-691357BBB3D7}" presName="sp" presStyleCnt="0"/>
      <dgm:spPr/>
    </dgm:pt>
    <dgm:pt modelId="{AE88012E-63AC-4363-82FA-0D9EE8B48CFF}" type="pres">
      <dgm:prSet presAssocID="{5647DD47-F25D-40FF-BE10-0606AF09CB0D}" presName="composite" presStyleCnt="0"/>
      <dgm:spPr/>
    </dgm:pt>
    <dgm:pt modelId="{266554CE-A313-4544-8EEE-1FFDAEF64F76}" type="pres">
      <dgm:prSet presAssocID="{5647DD47-F25D-40FF-BE10-0606AF09CB0D}" presName="parentText" presStyleLbl="alignNode1" presStyleIdx="3" presStyleCnt="5">
        <dgm:presLayoutVars>
          <dgm:chMax val="1"/>
          <dgm:bulletEnabled val="1"/>
        </dgm:presLayoutVars>
      </dgm:prSet>
      <dgm:spPr/>
      <dgm:t>
        <a:bodyPr/>
        <a:lstStyle/>
        <a:p>
          <a:endParaRPr lang="zh-TW" altLang="en-US"/>
        </a:p>
      </dgm:t>
    </dgm:pt>
    <dgm:pt modelId="{31E819AF-3B75-4ABD-A6B0-F467B3131BC3}" type="pres">
      <dgm:prSet presAssocID="{5647DD47-F25D-40FF-BE10-0606AF09CB0D}" presName="descendantText" presStyleLbl="alignAcc1" presStyleIdx="3" presStyleCnt="5">
        <dgm:presLayoutVars>
          <dgm:bulletEnabled val="1"/>
        </dgm:presLayoutVars>
      </dgm:prSet>
      <dgm:spPr/>
      <dgm:t>
        <a:bodyPr/>
        <a:lstStyle/>
        <a:p>
          <a:endParaRPr lang="zh-TW" altLang="en-US"/>
        </a:p>
      </dgm:t>
    </dgm:pt>
    <dgm:pt modelId="{F6ED148B-E7C3-40FD-B7F5-D7AE768E2E0E}" type="pres">
      <dgm:prSet presAssocID="{3DA1BA68-0EDC-43C9-96B4-55379C382780}" presName="sp" presStyleCnt="0"/>
      <dgm:spPr/>
    </dgm:pt>
    <dgm:pt modelId="{E33BF4F8-9CEA-4F03-AAD3-37876937E562}" type="pres">
      <dgm:prSet presAssocID="{D8AD19C0-771B-4EE4-B4DF-AAC41B9CFA16}" presName="composite" presStyleCnt="0"/>
      <dgm:spPr/>
    </dgm:pt>
    <dgm:pt modelId="{D244D4DA-3E66-4322-972F-8D2132627742}" type="pres">
      <dgm:prSet presAssocID="{D8AD19C0-771B-4EE4-B4DF-AAC41B9CFA16}" presName="parentText" presStyleLbl="alignNode1" presStyleIdx="4" presStyleCnt="5">
        <dgm:presLayoutVars>
          <dgm:chMax val="1"/>
          <dgm:bulletEnabled val="1"/>
        </dgm:presLayoutVars>
      </dgm:prSet>
      <dgm:spPr/>
      <dgm:t>
        <a:bodyPr/>
        <a:lstStyle/>
        <a:p>
          <a:endParaRPr lang="zh-TW" altLang="en-US"/>
        </a:p>
      </dgm:t>
    </dgm:pt>
    <dgm:pt modelId="{B5AE517B-002D-4C6B-9D0B-4645FD3A97A3}" type="pres">
      <dgm:prSet presAssocID="{D8AD19C0-771B-4EE4-B4DF-AAC41B9CFA16}" presName="descendantText" presStyleLbl="alignAcc1" presStyleIdx="4" presStyleCnt="5" custLinFactNeighborX="948" custLinFactNeighborY="-9400">
        <dgm:presLayoutVars>
          <dgm:bulletEnabled val="1"/>
        </dgm:presLayoutVars>
      </dgm:prSet>
      <dgm:spPr/>
      <dgm:t>
        <a:bodyPr/>
        <a:lstStyle/>
        <a:p>
          <a:endParaRPr lang="zh-TW" altLang="en-US"/>
        </a:p>
      </dgm:t>
    </dgm:pt>
  </dgm:ptLst>
  <dgm:cxnLst>
    <dgm:cxn modelId="{4FB7D704-494E-4B1F-BC18-FC6A7B66C10B}" type="presOf" srcId="{03A0AF99-760A-4710-BB56-7F3EFF5A427C}" destId="{35BAEA3F-E594-4D6C-B12B-98FA76266CE5}" srcOrd="0" destOrd="0" presId="urn:microsoft.com/office/officeart/2005/8/layout/chevron2"/>
    <dgm:cxn modelId="{5A1A099E-55C9-4922-B6BF-14DB67AE4F9D}" type="presOf" srcId="{825BDC54-556E-417B-857C-9606E6C47AFD}" destId="{2FC39656-B106-40E6-BEF5-A196D5C19690}" srcOrd="0" destOrd="2" presId="urn:microsoft.com/office/officeart/2005/8/layout/chevron2"/>
    <dgm:cxn modelId="{CC5A4F48-57A8-4054-9D25-C419E4554DFA}" srcId="{566E3B8B-60F0-4726-AB00-79AE2A313D95}" destId="{E56ACF3F-1A3E-47CF-A071-B2E5C1C4DE52}" srcOrd="0" destOrd="0" parTransId="{5BA1E615-E7FC-4657-B87D-A855F3D74FE8}" sibTransId="{A5C49CFB-0D56-43E7-98E4-1DF9DC8ECDE1}"/>
    <dgm:cxn modelId="{E64A80EF-89C1-4963-A1F7-C7EE668F8179}" srcId="{97F6FEDD-B79D-4F9E-9998-0A7C892B3A1C}" destId="{7295CB20-3553-47F0-A00B-70AEB1DB331A}" srcOrd="2" destOrd="0" parTransId="{0FEE53F9-9D16-44F0-BCEE-01D8562E71BB}" sibTransId="{384C7DF5-AC9A-4F33-B6F3-691357BBB3D7}"/>
    <dgm:cxn modelId="{2B6289A3-EB5F-436E-BF85-82BCB77DA636}" type="presOf" srcId="{D2C3D661-2560-4012-88AF-4D13267071D7}" destId="{2FC39656-B106-40E6-BEF5-A196D5C19690}" srcOrd="0" destOrd="3" presId="urn:microsoft.com/office/officeart/2005/8/layout/chevron2"/>
    <dgm:cxn modelId="{4F7F0C9D-8AD1-46C2-B0D4-EBD23E8C1C52}" srcId="{D8AD19C0-771B-4EE4-B4DF-AAC41B9CFA16}" destId="{101BF4E6-BD33-48CD-922C-32D6158AB446}" srcOrd="0" destOrd="0" parTransId="{EE9D41E0-84D6-4D95-94C3-C86D52207A3F}" sibTransId="{2F50F92C-15C2-44CA-A967-9643F65F2866}"/>
    <dgm:cxn modelId="{F9F67C22-F97A-4275-BF80-D16E443CA541}" type="presOf" srcId="{CA8BE708-20FA-4D31-B994-DED58326F617}" destId="{31E819AF-3B75-4ABD-A6B0-F467B3131BC3}" srcOrd="0" destOrd="1" presId="urn:microsoft.com/office/officeart/2005/8/layout/chevron2"/>
    <dgm:cxn modelId="{BEA5199A-D26F-4A15-875F-DA9EC98BDC87}" srcId="{7295CB20-3553-47F0-A00B-70AEB1DB331A}" destId="{D2C3D661-2560-4012-88AF-4D13267071D7}" srcOrd="3" destOrd="0" parTransId="{707078D9-15B0-42AE-9D44-D6094818D109}" sibTransId="{6438CA67-6F12-42F9-B374-76051317F395}"/>
    <dgm:cxn modelId="{E2C615C6-0A31-495C-B2BA-52ED7393F1D4}" srcId="{7295CB20-3553-47F0-A00B-70AEB1DB331A}" destId="{825BDC54-556E-417B-857C-9606E6C47AFD}" srcOrd="2" destOrd="0" parTransId="{D0F9046C-BD23-4830-AC59-9D61FA5CCD19}" sibTransId="{566B96A4-321D-4428-B1F8-B9F9EAC60C69}"/>
    <dgm:cxn modelId="{8B843461-F259-40B9-9B93-CDFAF839EE45}" srcId="{5647DD47-F25D-40FF-BE10-0606AF09CB0D}" destId="{78E2906D-FF41-4A7A-B2E2-7E7ADC07F74E}" srcOrd="2" destOrd="0" parTransId="{10821949-D358-4561-BF35-EF1173B2711A}" sibTransId="{B4EC7437-0E71-4EEB-8158-9FE6088BA051}"/>
    <dgm:cxn modelId="{50BEC76F-B75E-401B-AF0D-5814ABC90B54}" srcId="{5647DD47-F25D-40FF-BE10-0606AF09CB0D}" destId="{CA8BE708-20FA-4D31-B994-DED58326F617}" srcOrd="1" destOrd="0" parTransId="{0671F6A2-9E1A-4658-B501-988BA086A5C6}" sibTransId="{2C02FCC8-6F7B-41A2-873E-A5C43C92759E}"/>
    <dgm:cxn modelId="{64B39250-6ACB-4888-9255-2B3841E86DA2}" srcId="{5647DD47-F25D-40FF-BE10-0606AF09CB0D}" destId="{7DA5DCFB-7828-412C-9F9D-77D85DDBE425}" srcOrd="0" destOrd="0" parTransId="{7F58595D-7907-4010-8869-F6724339B2E9}" sibTransId="{054196DB-691F-4062-8F33-747C7CD3C2F4}"/>
    <dgm:cxn modelId="{08E477B6-00A2-413D-BE01-7A1FBDCC45F0}" type="presOf" srcId="{D8AD19C0-771B-4EE4-B4DF-AAC41B9CFA16}" destId="{D244D4DA-3E66-4322-972F-8D2132627742}" srcOrd="0" destOrd="0" presId="urn:microsoft.com/office/officeart/2005/8/layout/chevron2"/>
    <dgm:cxn modelId="{CD4E7EEF-3599-463E-800B-BCB7B8A6EECA}" srcId="{97F6FEDD-B79D-4F9E-9998-0A7C892B3A1C}" destId="{566E3B8B-60F0-4726-AB00-79AE2A313D95}" srcOrd="1" destOrd="0" parTransId="{1B00093E-7E55-456E-9F21-7258507D4AAD}" sibTransId="{CC75A19E-738B-4803-A2DB-16A656D7AC49}"/>
    <dgm:cxn modelId="{5F7D7BC6-8EE1-4946-BD62-1B3A2D0292A3}" srcId="{7295CB20-3553-47F0-A00B-70AEB1DB331A}" destId="{F07142DA-C2DF-4A93-9043-7BB996A21AF8}" srcOrd="0" destOrd="0" parTransId="{EF13695F-4F16-4FFE-AB2B-668DDA634B22}" sibTransId="{3E53503D-86BA-4056-BCEC-164EDA136CD2}"/>
    <dgm:cxn modelId="{18106AF7-CAFC-493F-93D5-8671C67B74D6}" type="presOf" srcId="{253E5FB9-2AA9-45B2-8F85-42BCBA908D03}" destId="{B5AE517B-002D-4C6B-9D0B-4645FD3A97A3}" srcOrd="0" destOrd="1" presId="urn:microsoft.com/office/officeart/2005/8/layout/chevron2"/>
    <dgm:cxn modelId="{441889E9-72BA-40E7-B5DD-6176480F8EE3}" type="presOf" srcId="{101BF4E6-BD33-48CD-922C-32D6158AB446}" destId="{B5AE517B-002D-4C6B-9D0B-4645FD3A97A3}" srcOrd="0" destOrd="0" presId="urn:microsoft.com/office/officeart/2005/8/layout/chevron2"/>
    <dgm:cxn modelId="{A0F0408C-22B0-46DC-AE26-CDA66A1B107F}" type="presOf" srcId="{5647DD47-F25D-40FF-BE10-0606AF09CB0D}" destId="{266554CE-A313-4544-8EEE-1FFDAEF64F76}" srcOrd="0" destOrd="0" presId="urn:microsoft.com/office/officeart/2005/8/layout/chevron2"/>
    <dgm:cxn modelId="{EA9A5003-6227-4C36-96AF-F478736C7D5E}" type="presOf" srcId="{E56ACF3F-1A3E-47CF-A071-B2E5C1C4DE52}" destId="{D09EC74D-696E-4773-93CC-A068A91A79A4}" srcOrd="0" destOrd="0" presId="urn:microsoft.com/office/officeart/2005/8/layout/chevron2"/>
    <dgm:cxn modelId="{DBFFCE2B-0F2E-4D56-AAED-CBEB32197371}" srcId="{7295CB20-3553-47F0-A00B-70AEB1DB331A}" destId="{8C8CDC66-91BC-47CD-AD22-7FC739B6AFD4}" srcOrd="1" destOrd="0" parTransId="{DE966918-EB56-4C89-96C1-A598564C8C43}" sibTransId="{D8B8E752-3B43-44F8-A5B8-1A2471BB9D4A}"/>
    <dgm:cxn modelId="{5E0974FD-4718-4CBD-B8C0-A025CCFBA4A9}" type="presOf" srcId="{F07142DA-C2DF-4A93-9043-7BB996A21AF8}" destId="{2FC39656-B106-40E6-BEF5-A196D5C19690}" srcOrd="0" destOrd="0" presId="urn:microsoft.com/office/officeart/2005/8/layout/chevron2"/>
    <dgm:cxn modelId="{FC5C6177-AAA7-4ABA-9443-799FE7EFD86E}" type="presOf" srcId="{7DA5DCFB-7828-412C-9F9D-77D85DDBE425}" destId="{31E819AF-3B75-4ABD-A6B0-F467B3131BC3}" srcOrd="0" destOrd="0" presId="urn:microsoft.com/office/officeart/2005/8/layout/chevron2"/>
    <dgm:cxn modelId="{5347478E-3EEB-4439-B527-A9DF228B0DE8}" srcId="{97F6FEDD-B79D-4F9E-9998-0A7C892B3A1C}" destId="{D8AD19C0-771B-4EE4-B4DF-AAC41B9CFA16}" srcOrd="4" destOrd="0" parTransId="{9AB5E4F1-8A86-4994-9931-FA276AE43B39}" sibTransId="{1F990394-4B26-43A6-A45E-7D1A5DAB001E}"/>
    <dgm:cxn modelId="{732D7AA3-EA10-47C6-A81E-827FB758A82E}" type="presOf" srcId="{7295CB20-3553-47F0-A00B-70AEB1DB331A}" destId="{9FB53E42-88C3-4F21-BD58-2366D7E0BFE6}" srcOrd="0" destOrd="0" presId="urn:microsoft.com/office/officeart/2005/8/layout/chevron2"/>
    <dgm:cxn modelId="{6FF78B12-2941-483A-BB62-C4848E329CD1}" type="presOf" srcId="{8C8CDC66-91BC-47CD-AD22-7FC739B6AFD4}" destId="{2FC39656-B106-40E6-BEF5-A196D5C19690}" srcOrd="0" destOrd="1" presId="urn:microsoft.com/office/officeart/2005/8/layout/chevron2"/>
    <dgm:cxn modelId="{91DB0F07-50B2-4BAC-AD5E-DA4BDE593088}" srcId="{03A0AF99-760A-4710-BB56-7F3EFF5A427C}" destId="{5A7E95BE-5EAA-48C8-9631-8DE64991AC38}" srcOrd="0" destOrd="0" parTransId="{5EFEA8E3-0F58-461C-AEE4-FB61185B68F1}" sibTransId="{9A1C50F1-C360-4B70-9C8B-455E1E3E1B5A}"/>
    <dgm:cxn modelId="{4DBFD56D-1C1A-4991-B3DB-DDC41619465B}" srcId="{D8AD19C0-771B-4EE4-B4DF-AAC41B9CFA16}" destId="{253E5FB9-2AA9-45B2-8F85-42BCBA908D03}" srcOrd="1" destOrd="0" parTransId="{BD0FDB57-BAB5-4144-8049-F1A630EF4BC8}" sibTransId="{AB349873-3C50-4FE8-A94C-7ABCFC535E9C}"/>
    <dgm:cxn modelId="{6D0F8E73-DD74-444A-84D7-5B4D4F2096C1}" srcId="{97F6FEDD-B79D-4F9E-9998-0A7C892B3A1C}" destId="{03A0AF99-760A-4710-BB56-7F3EFF5A427C}" srcOrd="0" destOrd="0" parTransId="{E2D98C01-E7E9-4405-8AE7-BCD4354F7E76}" sibTransId="{5BF69AB3-76D4-4F35-8F9B-ACE4FCA5DFFF}"/>
    <dgm:cxn modelId="{9BA47D92-F229-44A7-B994-10686800E1CB}" srcId="{97F6FEDD-B79D-4F9E-9998-0A7C892B3A1C}" destId="{5647DD47-F25D-40FF-BE10-0606AF09CB0D}" srcOrd="3" destOrd="0" parTransId="{D2AF273A-92F0-47F1-A2B5-DB0033AC705F}" sibTransId="{3DA1BA68-0EDC-43C9-96B4-55379C382780}"/>
    <dgm:cxn modelId="{10F75DD3-F3FC-4745-964A-113BC4CBEF44}" type="presOf" srcId="{5A7E95BE-5EAA-48C8-9631-8DE64991AC38}" destId="{BC108513-4315-4727-876A-57A3EA483EB7}" srcOrd="0" destOrd="0" presId="urn:microsoft.com/office/officeart/2005/8/layout/chevron2"/>
    <dgm:cxn modelId="{15F66071-6591-4E89-9C49-FF28842DD39B}" type="presOf" srcId="{97F6FEDD-B79D-4F9E-9998-0A7C892B3A1C}" destId="{E4166EDD-8322-497B-99FA-2C38893B61A3}" srcOrd="0" destOrd="0" presId="urn:microsoft.com/office/officeart/2005/8/layout/chevron2"/>
    <dgm:cxn modelId="{4DC53AC2-06ED-4FBC-BDA3-1B5103020BBA}" type="presOf" srcId="{566E3B8B-60F0-4726-AB00-79AE2A313D95}" destId="{86011033-83AE-4EA2-81AE-E6146BA425AC}" srcOrd="0" destOrd="0" presId="urn:microsoft.com/office/officeart/2005/8/layout/chevron2"/>
    <dgm:cxn modelId="{0EABA5BC-142F-49B2-9478-BE23CE8F033A}" type="presOf" srcId="{78E2906D-FF41-4A7A-B2E2-7E7ADC07F74E}" destId="{31E819AF-3B75-4ABD-A6B0-F467B3131BC3}" srcOrd="0" destOrd="2" presId="urn:microsoft.com/office/officeart/2005/8/layout/chevron2"/>
    <dgm:cxn modelId="{52655379-5CEF-4ADB-AC25-EA3AFF61BCB2}" type="presParOf" srcId="{E4166EDD-8322-497B-99FA-2C38893B61A3}" destId="{53F3A691-2E4B-4B44-AF03-0147E04CD12C}" srcOrd="0" destOrd="0" presId="urn:microsoft.com/office/officeart/2005/8/layout/chevron2"/>
    <dgm:cxn modelId="{AD7091AC-3885-4413-A885-930312EE2912}" type="presParOf" srcId="{53F3A691-2E4B-4B44-AF03-0147E04CD12C}" destId="{35BAEA3F-E594-4D6C-B12B-98FA76266CE5}" srcOrd="0" destOrd="0" presId="urn:microsoft.com/office/officeart/2005/8/layout/chevron2"/>
    <dgm:cxn modelId="{140BB348-BCA2-49C1-BF9D-4FC0C65975E9}" type="presParOf" srcId="{53F3A691-2E4B-4B44-AF03-0147E04CD12C}" destId="{BC108513-4315-4727-876A-57A3EA483EB7}" srcOrd="1" destOrd="0" presId="urn:microsoft.com/office/officeart/2005/8/layout/chevron2"/>
    <dgm:cxn modelId="{D271790F-A9DB-45B6-9162-514EB59F3DCB}" type="presParOf" srcId="{E4166EDD-8322-497B-99FA-2C38893B61A3}" destId="{E8025AAA-9984-449E-B65C-B73179DEE0AD}" srcOrd="1" destOrd="0" presId="urn:microsoft.com/office/officeart/2005/8/layout/chevron2"/>
    <dgm:cxn modelId="{AA3CAA38-15B6-4633-8B1A-042B99CE9C68}" type="presParOf" srcId="{E4166EDD-8322-497B-99FA-2C38893B61A3}" destId="{D3198D1B-1290-41AE-A1DC-1B7FD966C780}" srcOrd="2" destOrd="0" presId="urn:microsoft.com/office/officeart/2005/8/layout/chevron2"/>
    <dgm:cxn modelId="{1F703530-BA7D-4471-AB12-8C0D33F0332C}" type="presParOf" srcId="{D3198D1B-1290-41AE-A1DC-1B7FD966C780}" destId="{86011033-83AE-4EA2-81AE-E6146BA425AC}" srcOrd="0" destOrd="0" presId="urn:microsoft.com/office/officeart/2005/8/layout/chevron2"/>
    <dgm:cxn modelId="{511D4CAA-FF45-44CB-9CCF-D275EF2B2C49}" type="presParOf" srcId="{D3198D1B-1290-41AE-A1DC-1B7FD966C780}" destId="{D09EC74D-696E-4773-93CC-A068A91A79A4}" srcOrd="1" destOrd="0" presId="urn:microsoft.com/office/officeart/2005/8/layout/chevron2"/>
    <dgm:cxn modelId="{71C51A95-7D45-4449-AB3B-61EC687677E5}" type="presParOf" srcId="{E4166EDD-8322-497B-99FA-2C38893B61A3}" destId="{90795BDF-EACE-4822-966C-066564A9ED93}" srcOrd="3" destOrd="0" presId="urn:microsoft.com/office/officeart/2005/8/layout/chevron2"/>
    <dgm:cxn modelId="{BB9DFD92-8D62-45C4-986C-46D3D913C457}" type="presParOf" srcId="{E4166EDD-8322-497B-99FA-2C38893B61A3}" destId="{552A02F1-7A3B-4ACA-9006-7C622A299B8F}" srcOrd="4" destOrd="0" presId="urn:microsoft.com/office/officeart/2005/8/layout/chevron2"/>
    <dgm:cxn modelId="{439177E8-F325-406D-AD97-2E9BA463B16D}" type="presParOf" srcId="{552A02F1-7A3B-4ACA-9006-7C622A299B8F}" destId="{9FB53E42-88C3-4F21-BD58-2366D7E0BFE6}" srcOrd="0" destOrd="0" presId="urn:microsoft.com/office/officeart/2005/8/layout/chevron2"/>
    <dgm:cxn modelId="{5DC20041-33CD-46D1-81BA-81D1846D1F74}" type="presParOf" srcId="{552A02F1-7A3B-4ACA-9006-7C622A299B8F}" destId="{2FC39656-B106-40E6-BEF5-A196D5C19690}" srcOrd="1" destOrd="0" presId="urn:microsoft.com/office/officeart/2005/8/layout/chevron2"/>
    <dgm:cxn modelId="{352B28F1-48F1-4E94-AACF-10628C8B9B25}" type="presParOf" srcId="{E4166EDD-8322-497B-99FA-2C38893B61A3}" destId="{92C77DBF-BC79-4C61-8CAB-748E08A7D5F7}" srcOrd="5" destOrd="0" presId="urn:microsoft.com/office/officeart/2005/8/layout/chevron2"/>
    <dgm:cxn modelId="{3A06FEC8-2763-4BCD-9D8D-FDF689C11135}" type="presParOf" srcId="{E4166EDD-8322-497B-99FA-2C38893B61A3}" destId="{AE88012E-63AC-4363-82FA-0D9EE8B48CFF}" srcOrd="6" destOrd="0" presId="urn:microsoft.com/office/officeart/2005/8/layout/chevron2"/>
    <dgm:cxn modelId="{0179FEBF-0D46-4488-AA3B-845189C4ADFA}" type="presParOf" srcId="{AE88012E-63AC-4363-82FA-0D9EE8B48CFF}" destId="{266554CE-A313-4544-8EEE-1FFDAEF64F76}" srcOrd="0" destOrd="0" presId="urn:microsoft.com/office/officeart/2005/8/layout/chevron2"/>
    <dgm:cxn modelId="{01CF30B0-D730-4E5A-9058-3A379FC193E6}" type="presParOf" srcId="{AE88012E-63AC-4363-82FA-0D9EE8B48CFF}" destId="{31E819AF-3B75-4ABD-A6B0-F467B3131BC3}" srcOrd="1" destOrd="0" presId="urn:microsoft.com/office/officeart/2005/8/layout/chevron2"/>
    <dgm:cxn modelId="{A894581B-D9D9-47C4-94E6-903FB65D1CB2}" type="presParOf" srcId="{E4166EDD-8322-497B-99FA-2C38893B61A3}" destId="{F6ED148B-E7C3-40FD-B7F5-D7AE768E2E0E}" srcOrd="7" destOrd="0" presId="urn:microsoft.com/office/officeart/2005/8/layout/chevron2"/>
    <dgm:cxn modelId="{FF8E80EB-C220-44B5-A77E-84C073C1E661}" type="presParOf" srcId="{E4166EDD-8322-497B-99FA-2C38893B61A3}" destId="{E33BF4F8-9CEA-4F03-AAD3-37876937E562}" srcOrd="8" destOrd="0" presId="urn:microsoft.com/office/officeart/2005/8/layout/chevron2"/>
    <dgm:cxn modelId="{57A0200E-1C68-4C4E-AE6E-2FEF9285C1D4}" type="presParOf" srcId="{E33BF4F8-9CEA-4F03-AAD3-37876937E562}" destId="{D244D4DA-3E66-4322-972F-8D2132627742}" srcOrd="0" destOrd="0" presId="urn:microsoft.com/office/officeart/2005/8/layout/chevron2"/>
    <dgm:cxn modelId="{AB7B67D1-5ADB-41CC-8338-BAA187BAA931}" type="presParOf" srcId="{E33BF4F8-9CEA-4F03-AAD3-37876937E562}" destId="{B5AE517B-002D-4C6B-9D0B-4645FD3A97A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DF776C1-7688-4911-8E53-C2AFE1FD9CCF}" type="doc">
      <dgm:prSet loTypeId="urn:microsoft.com/office/officeart/2005/8/layout/hChevron3" loCatId="process" qsTypeId="urn:microsoft.com/office/officeart/2005/8/quickstyle/simple2" qsCatId="simple" csTypeId="urn:microsoft.com/office/officeart/2005/8/colors/colorful1" csCatId="colorful" phldr="1"/>
      <dgm:spPr/>
    </dgm:pt>
    <dgm:pt modelId="{6189DDB0-5927-4747-853B-22A84266006B}">
      <dgm:prSet phldrT="[文字]" custT="1"/>
      <dgm:spPr/>
      <dgm:t>
        <a:bodyPr/>
        <a:lstStyle/>
        <a:p>
          <a:pPr>
            <a:spcBef>
              <a:spcPts val="600"/>
            </a:spcBef>
          </a:pPr>
          <a:r>
            <a:rPr lang="zh-TW" altLang="en-US" sz="1600" b="1" dirty="0" smtClean="0">
              <a:latin typeface="微軟正黑體" panose="020B0604030504040204" pitchFamily="34" charset="-120"/>
              <a:ea typeface="微軟正黑體" panose="020B0604030504040204" pitchFamily="34" charset="-120"/>
            </a:rPr>
            <a:t>共同教育必修課程</a:t>
          </a:r>
          <a:endParaRPr lang="en-US" altLang="zh-TW" sz="1600" b="1" dirty="0" smtClean="0">
            <a:latin typeface="微軟正黑體" panose="020B0604030504040204" pitchFamily="34" charset="-120"/>
            <a:ea typeface="微軟正黑體" panose="020B0604030504040204" pitchFamily="34" charset="-120"/>
          </a:endParaRPr>
        </a:p>
        <a:p>
          <a:pPr>
            <a:spcBef>
              <a:spcPts val="600"/>
            </a:spcBef>
          </a:pPr>
          <a:r>
            <a:rPr lang="en-US" altLang="zh-TW" sz="1600" b="1" dirty="0" smtClean="0">
              <a:solidFill>
                <a:srgbClr val="3333FF"/>
              </a:solidFill>
              <a:latin typeface="微軟正黑體" panose="020B0604030504040204" pitchFamily="34" charset="-120"/>
              <a:ea typeface="微軟正黑體" panose="020B0604030504040204" pitchFamily="34" charset="-120"/>
            </a:rPr>
            <a:t>(28</a:t>
          </a:r>
          <a:r>
            <a:rPr lang="zh-TW" altLang="en-US" sz="1600" b="1" dirty="0" smtClean="0">
              <a:solidFill>
                <a:srgbClr val="3333FF"/>
              </a:solidFill>
              <a:latin typeface="微軟正黑體" panose="020B0604030504040204" pitchFamily="34" charset="-120"/>
              <a:ea typeface="微軟正黑體" panose="020B0604030504040204" pitchFamily="34" charset="-120"/>
            </a:rPr>
            <a:t>學分</a:t>
          </a:r>
          <a:r>
            <a:rPr lang="en-US" altLang="zh-TW" sz="1600" b="1" dirty="0" smtClean="0">
              <a:solidFill>
                <a:srgbClr val="3333FF"/>
              </a:solidFill>
              <a:latin typeface="微軟正黑體" panose="020B0604030504040204" pitchFamily="34" charset="-120"/>
              <a:ea typeface="微軟正黑體" panose="020B0604030504040204" pitchFamily="34" charset="-120"/>
            </a:rPr>
            <a:t>)</a:t>
          </a:r>
          <a:endParaRPr lang="zh-TW" altLang="en-US" sz="1600" b="1" dirty="0">
            <a:solidFill>
              <a:srgbClr val="3333FF"/>
            </a:solidFill>
            <a:latin typeface="微軟正黑體" panose="020B0604030504040204" pitchFamily="34" charset="-120"/>
            <a:ea typeface="微軟正黑體" panose="020B0604030504040204" pitchFamily="34" charset="-120"/>
          </a:endParaRPr>
        </a:p>
      </dgm:t>
    </dgm:pt>
    <dgm:pt modelId="{C126D8C1-F498-473E-BA2F-40A0D1ADDE9C}" type="parTrans" cxnId="{8E9CDA9A-2F48-445B-AA13-2A2DACA589CC}">
      <dgm:prSet/>
      <dgm:spPr/>
      <dgm:t>
        <a:bodyPr/>
        <a:lstStyle/>
        <a:p>
          <a:pPr>
            <a:spcBef>
              <a:spcPts val="600"/>
            </a:spcBef>
          </a:pPr>
          <a:endParaRPr lang="zh-TW" altLang="en-US" sz="1400" b="1">
            <a:latin typeface="微軟正黑體" panose="020B0604030504040204" pitchFamily="34" charset="-120"/>
            <a:ea typeface="微軟正黑體" panose="020B0604030504040204" pitchFamily="34" charset="-120"/>
          </a:endParaRPr>
        </a:p>
      </dgm:t>
    </dgm:pt>
    <dgm:pt modelId="{381BD89E-7C74-4ED5-A729-EA6FB73E7C01}" type="sibTrans" cxnId="{8E9CDA9A-2F48-445B-AA13-2A2DACA589CC}">
      <dgm:prSet custT="1"/>
      <dgm:spPr/>
      <dgm:t>
        <a:bodyPr/>
        <a:lstStyle/>
        <a:p>
          <a:pPr>
            <a:spcBef>
              <a:spcPts val="600"/>
            </a:spcBef>
          </a:pPr>
          <a:endParaRPr lang="zh-TW" altLang="en-US" sz="1400" b="1">
            <a:latin typeface="微軟正黑體" panose="020B0604030504040204" pitchFamily="34" charset="-120"/>
            <a:ea typeface="微軟正黑體" panose="020B0604030504040204" pitchFamily="34" charset="-120"/>
          </a:endParaRPr>
        </a:p>
      </dgm:t>
    </dgm:pt>
    <dgm:pt modelId="{8C8F6B38-FC62-4482-B005-62E99F557A51}">
      <dgm:prSet phldrT="[文字]" custT="1"/>
      <dgm:spPr>
        <a:solidFill>
          <a:schemeClr val="accent6"/>
        </a:solidFill>
      </dgm:spPr>
      <dgm:t>
        <a:bodyPr/>
        <a:lstStyle/>
        <a:p>
          <a:pPr>
            <a:spcBef>
              <a:spcPts val="600"/>
            </a:spcBef>
          </a:pPr>
          <a:r>
            <a:rPr lang="zh-TW" altLang="en-US" sz="1600" b="1" dirty="0" smtClean="0">
              <a:latin typeface="微軟正黑體" panose="020B0604030504040204" pitchFamily="34" charset="-120"/>
              <a:ea typeface="微軟正黑體" panose="020B0604030504040204" pitchFamily="34" charset="-120"/>
            </a:rPr>
            <a:t>專業必修課程</a:t>
          </a:r>
          <a:endParaRPr lang="en-US" altLang="zh-TW" sz="1600" b="1" dirty="0" smtClean="0">
            <a:latin typeface="微軟正黑體" panose="020B0604030504040204" pitchFamily="34" charset="-120"/>
            <a:ea typeface="微軟正黑體" panose="020B0604030504040204" pitchFamily="34" charset="-120"/>
          </a:endParaRPr>
        </a:p>
        <a:p>
          <a:pPr>
            <a:spcBef>
              <a:spcPts val="600"/>
            </a:spcBef>
          </a:pPr>
          <a:r>
            <a:rPr lang="en-US" altLang="zh-TW" sz="1600" b="1" dirty="0" smtClean="0">
              <a:solidFill>
                <a:srgbClr val="3333FF"/>
              </a:solidFill>
              <a:latin typeface="微軟正黑體" panose="020B0604030504040204" pitchFamily="34" charset="-120"/>
              <a:ea typeface="微軟正黑體" panose="020B0604030504040204" pitchFamily="34" charset="-120"/>
            </a:rPr>
            <a:t>(58</a:t>
          </a:r>
          <a:r>
            <a:rPr lang="zh-TW" altLang="en-US" sz="1600" b="1" dirty="0" smtClean="0">
              <a:solidFill>
                <a:srgbClr val="3333FF"/>
              </a:solidFill>
              <a:latin typeface="微軟正黑體" panose="020B0604030504040204" pitchFamily="34" charset="-120"/>
              <a:ea typeface="微軟正黑體" panose="020B0604030504040204" pitchFamily="34" charset="-120"/>
            </a:rPr>
            <a:t>學分</a:t>
          </a:r>
          <a:r>
            <a:rPr lang="en-US" altLang="zh-TW" sz="1600" b="1" dirty="0" smtClean="0">
              <a:solidFill>
                <a:srgbClr val="3333FF"/>
              </a:solidFill>
              <a:latin typeface="微軟正黑體" panose="020B0604030504040204" pitchFamily="34" charset="-120"/>
              <a:ea typeface="微軟正黑體" panose="020B0604030504040204" pitchFamily="34" charset="-120"/>
            </a:rPr>
            <a:t>)</a:t>
          </a:r>
        </a:p>
        <a:p>
          <a:pPr>
            <a:spcBef>
              <a:spcPts val="600"/>
            </a:spcBef>
          </a:pPr>
          <a:r>
            <a:rPr lang="zh-TW" altLang="en-US" sz="1400" b="1" dirty="0" smtClean="0">
              <a:latin typeface="微軟正黑體" panose="020B0604030504040204" pitchFamily="34" charset="-120"/>
              <a:ea typeface="微軟正黑體" panose="020B0604030504040204" pitchFamily="34" charset="-120"/>
            </a:rPr>
            <a:t>包含基本數理學科、環安衛領域應具備之專業科目、另規劃專題與實習加強實作應用。</a:t>
          </a:r>
          <a:endParaRPr lang="zh-TW" altLang="en-US" sz="2000" b="1" dirty="0">
            <a:solidFill>
              <a:srgbClr val="3333FF"/>
            </a:solidFill>
            <a:latin typeface="微軟正黑體" panose="020B0604030504040204" pitchFamily="34" charset="-120"/>
            <a:ea typeface="微軟正黑體" panose="020B0604030504040204" pitchFamily="34" charset="-120"/>
          </a:endParaRPr>
        </a:p>
      </dgm:t>
    </dgm:pt>
    <dgm:pt modelId="{125355D8-88DD-4722-99CB-5695D8629270}" type="parTrans" cxnId="{7C3FA9A4-129B-449B-89DE-30234830751D}">
      <dgm:prSet/>
      <dgm:spPr/>
      <dgm:t>
        <a:bodyPr/>
        <a:lstStyle/>
        <a:p>
          <a:pPr>
            <a:spcBef>
              <a:spcPts val="600"/>
            </a:spcBef>
          </a:pPr>
          <a:endParaRPr lang="zh-TW" altLang="en-US" sz="1400" b="1">
            <a:latin typeface="微軟正黑體" panose="020B0604030504040204" pitchFamily="34" charset="-120"/>
            <a:ea typeface="微軟正黑體" panose="020B0604030504040204" pitchFamily="34" charset="-120"/>
          </a:endParaRPr>
        </a:p>
      </dgm:t>
    </dgm:pt>
    <dgm:pt modelId="{376B56F2-471D-4EE3-884F-E2C8627F125F}" type="sibTrans" cxnId="{7C3FA9A4-129B-449B-89DE-30234830751D}">
      <dgm:prSet custT="1"/>
      <dgm:spPr/>
      <dgm:t>
        <a:bodyPr/>
        <a:lstStyle/>
        <a:p>
          <a:pPr>
            <a:spcBef>
              <a:spcPts val="600"/>
            </a:spcBef>
          </a:pPr>
          <a:endParaRPr lang="zh-TW" altLang="en-US" sz="1400" b="1">
            <a:latin typeface="微軟正黑體" panose="020B0604030504040204" pitchFamily="34" charset="-120"/>
            <a:ea typeface="微軟正黑體" panose="020B0604030504040204" pitchFamily="34" charset="-120"/>
          </a:endParaRPr>
        </a:p>
      </dgm:t>
    </dgm:pt>
    <dgm:pt modelId="{79DC0675-F755-4F34-B020-64149857F7CD}">
      <dgm:prSet phldrT="[文字]" custT="1"/>
      <dgm:spPr/>
      <dgm:t>
        <a:bodyPr/>
        <a:lstStyle/>
        <a:p>
          <a:pPr>
            <a:spcBef>
              <a:spcPts val="600"/>
            </a:spcBef>
          </a:pPr>
          <a:r>
            <a:rPr lang="zh-TW" altLang="en-US" sz="1600" b="1" dirty="0" smtClean="0">
              <a:latin typeface="微軟正黑體" panose="020B0604030504040204" pitchFamily="34" charset="-120"/>
              <a:ea typeface="微軟正黑體" panose="020B0604030504040204" pitchFamily="34" charset="-120"/>
            </a:rPr>
            <a:t>選修課程</a:t>
          </a:r>
          <a:endParaRPr lang="en-US" altLang="zh-TW" sz="1600" b="1" dirty="0" smtClean="0">
            <a:latin typeface="微軟正黑體" panose="020B0604030504040204" pitchFamily="34" charset="-120"/>
            <a:ea typeface="微軟正黑體" panose="020B0604030504040204" pitchFamily="34" charset="-120"/>
          </a:endParaRPr>
        </a:p>
        <a:p>
          <a:pPr>
            <a:spcBef>
              <a:spcPts val="600"/>
            </a:spcBef>
          </a:pPr>
          <a:r>
            <a:rPr lang="en-US" altLang="zh-TW" sz="1600" b="1" dirty="0" smtClean="0">
              <a:solidFill>
                <a:srgbClr val="3333FF"/>
              </a:solidFill>
              <a:latin typeface="微軟正黑體" panose="020B0604030504040204" pitchFamily="34" charset="-120"/>
              <a:ea typeface="微軟正黑體" panose="020B0604030504040204" pitchFamily="34" charset="-120"/>
            </a:rPr>
            <a:t>(42</a:t>
          </a:r>
          <a:r>
            <a:rPr lang="zh-TW" altLang="en-US" sz="1600" b="1" dirty="0" smtClean="0">
              <a:solidFill>
                <a:srgbClr val="3333FF"/>
              </a:solidFill>
              <a:latin typeface="微軟正黑體" panose="020B0604030504040204" pitchFamily="34" charset="-120"/>
              <a:ea typeface="微軟正黑體" panose="020B0604030504040204" pitchFamily="34" charset="-120"/>
            </a:rPr>
            <a:t>學分</a:t>
          </a:r>
          <a:r>
            <a:rPr lang="en-US" altLang="zh-TW" sz="1600" b="1" dirty="0" smtClean="0">
              <a:solidFill>
                <a:srgbClr val="3333FF"/>
              </a:solidFill>
              <a:latin typeface="微軟正黑體" panose="020B0604030504040204" pitchFamily="34" charset="-120"/>
              <a:ea typeface="微軟正黑體" panose="020B0604030504040204" pitchFamily="34" charset="-120"/>
            </a:rPr>
            <a:t>)</a:t>
          </a:r>
          <a:endParaRPr lang="zh-TW" altLang="en-US" sz="1600" b="1" dirty="0">
            <a:solidFill>
              <a:srgbClr val="3333FF"/>
            </a:solidFill>
            <a:latin typeface="微軟正黑體" panose="020B0604030504040204" pitchFamily="34" charset="-120"/>
            <a:ea typeface="微軟正黑體" panose="020B0604030504040204" pitchFamily="34" charset="-120"/>
          </a:endParaRPr>
        </a:p>
      </dgm:t>
    </dgm:pt>
    <dgm:pt modelId="{223E5EC6-5B5A-4E14-9615-6E2EF09E0036}" type="parTrans" cxnId="{69AF43E3-A2E3-47B4-B46B-D9F78080EF2C}">
      <dgm:prSet/>
      <dgm:spPr/>
      <dgm:t>
        <a:bodyPr/>
        <a:lstStyle/>
        <a:p>
          <a:pPr>
            <a:spcBef>
              <a:spcPts val="600"/>
            </a:spcBef>
          </a:pPr>
          <a:endParaRPr lang="zh-TW" altLang="en-US" sz="1400" b="1">
            <a:latin typeface="微軟正黑體" panose="020B0604030504040204" pitchFamily="34" charset="-120"/>
            <a:ea typeface="微軟正黑體" panose="020B0604030504040204" pitchFamily="34" charset="-120"/>
          </a:endParaRPr>
        </a:p>
      </dgm:t>
    </dgm:pt>
    <dgm:pt modelId="{82603EE6-8B85-4EEA-B4C9-15B247E5F5EA}" type="sibTrans" cxnId="{69AF43E3-A2E3-47B4-B46B-D9F78080EF2C}">
      <dgm:prSet custT="1"/>
      <dgm:spPr/>
      <dgm:t>
        <a:bodyPr/>
        <a:lstStyle/>
        <a:p>
          <a:pPr>
            <a:spcBef>
              <a:spcPts val="600"/>
            </a:spcBef>
          </a:pPr>
          <a:endParaRPr lang="zh-TW" altLang="en-US" sz="1400" b="1">
            <a:latin typeface="微軟正黑體" panose="020B0604030504040204" pitchFamily="34" charset="-120"/>
            <a:ea typeface="微軟正黑體" panose="020B0604030504040204" pitchFamily="34" charset="-120"/>
          </a:endParaRPr>
        </a:p>
      </dgm:t>
    </dgm:pt>
    <dgm:pt modelId="{8313DABE-ECDA-4754-93C4-B609A1AAA0D7}">
      <dgm:prSet phldrT="[文字]" custT="1"/>
      <dgm:spPr/>
      <dgm:t>
        <a:bodyPr/>
        <a:lstStyle/>
        <a:p>
          <a:pPr>
            <a:spcBef>
              <a:spcPts val="600"/>
            </a:spcBef>
          </a:pPr>
          <a:r>
            <a:rPr lang="zh-TW" altLang="en-US" sz="1400" b="1" dirty="0" smtClean="0">
              <a:latin typeface="微軟正黑體" panose="020B0604030504040204" pitchFamily="34" charset="-120"/>
              <a:ea typeface="微軟正黑體" panose="020B0604030504040204" pitchFamily="34" charset="-120"/>
            </a:rPr>
            <a:t>包含外語及通識課程</a:t>
          </a:r>
          <a:endParaRPr lang="zh-TW" altLang="en-US" sz="1400" b="1" dirty="0">
            <a:latin typeface="微軟正黑體" panose="020B0604030504040204" pitchFamily="34" charset="-120"/>
            <a:ea typeface="微軟正黑體" panose="020B0604030504040204" pitchFamily="34" charset="-120"/>
          </a:endParaRPr>
        </a:p>
      </dgm:t>
    </dgm:pt>
    <dgm:pt modelId="{B8A58B24-A26F-4EF8-AA3C-8654DB85E297}" type="parTrans" cxnId="{BE19A14A-90BD-4E46-9037-6A9A1DB16D38}">
      <dgm:prSet/>
      <dgm:spPr/>
      <dgm:t>
        <a:bodyPr/>
        <a:lstStyle/>
        <a:p>
          <a:pPr>
            <a:spcBef>
              <a:spcPts val="600"/>
            </a:spcBef>
          </a:pPr>
          <a:endParaRPr lang="zh-TW" altLang="en-US" sz="1400" b="1">
            <a:latin typeface="微軟正黑體" panose="020B0604030504040204" pitchFamily="34" charset="-120"/>
            <a:ea typeface="微軟正黑體" panose="020B0604030504040204" pitchFamily="34" charset="-120"/>
          </a:endParaRPr>
        </a:p>
      </dgm:t>
    </dgm:pt>
    <dgm:pt modelId="{968CFCB5-5A6E-4715-A4B3-3D3BEBD56EE9}" type="sibTrans" cxnId="{BE19A14A-90BD-4E46-9037-6A9A1DB16D38}">
      <dgm:prSet/>
      <dgm:spPr/>
      <dgm:t>
        <a:bodyPr/>
        <a:lstStyle/>
        <a:p>
          <a:pPr>
            <a:spcBef>
              <a:spcPts val="600"/>
            </a:spcBef>
          </a:pPr>
          <a:endParaRPr lang="zh-TW" altLang="en-US" sz="1400" b="1">
            <a:latin typeface="微軟正黑體" panose="020B0604030504040204" pitchFamily="34" charset="-120"/>
            <a:ea typeface="微軟正黑體" panose="020B0604030504040204" pitchFamily="34" charset="-120"/>
          </a:endParaRPr>
        </a:p>
      </dgm:t>
    </dgm:pt>
    <dgm:pt modelId="{C3022EB2-55B8-4841-B1AF-B271047F1C20}">
      <dgm:prSet phldrT="[文字]" custT="1"/>
      <dgm:spPr/>
      <dgm:t>
        <a:bodyPr/>
        <a:lstStyle/>
        <a:p>
          <a:pPr>
            <a:spcBef>
              <a:spcPts val="600"/>
            </a:spcBef>
          </a:pPr>
          <a:r>
            <a:rPr lang="zh-TW" altLang="en-US" sz="1400" b="1" dirty="0" smtClean="0">
              <a:latin typeface="微軟正黑體" panose="020B0604030504040204" pitchFamily="34" charset="-120"/>
              <a:ea typeface="微軟正黑體" panose="020B0604030504040204" pitchFamily="34" charset="-120"/>
            </a:rPr>
            <a:t>除自行選修環安衛各領域之科目，為多元學習，可承認外系</a:t>
          </a:r>
          <a:r>
            <a:rPr lang="en-US" altLang="zh-TW" sz="1400" b="1" dirty="0" smtClean="0">
              <a:latin typeface="微軟正黑體" panose="020B0604030504040204" pitchFamily="34" charset="-120"/>
              <a:ea typeface="微軟正黑體" panose="020B0604030504040204" pitchFamily="34" charset="-120"/>
            </a:rPr>
            <a:t>12</a:t>
          </a:r>
          <a:r>
            <a:rPr lang="zh-TW" altLang="en-US" sz="1400" b="1" dirty="0" smtClean="0">
              <a:latin typeface="微軟正黑體" panose="020B0604030504040204" pitchFamily="34" charset="-120"/>
              <a:ea typeface="微軟正黑體" panose="020B0604030504040204" pitchFamily="34" charset="-120"/>
            </a:rPr>
            <a:t>學分。</a:t>
          </a:r>
          <a:endParaRPr lang="zh-TW" altLang="en-US" sz="1400" b="1" dirty="0">
            <a:latin typeface="微軟正黑體" panose="020B0604030504040204" pitchFamily="34" charset="-120"/>
            <a:ea typeface="微軟正黑體" panose="020B0604030504040204" pitchFamily="34" charset="-120"/>
          </a:endParaRPr>
        </a:p>
      </dgm:t>
    </dgm:pt>
    <dgm:pt modelId="{E444329B-0A5E-483B-A2CC-AE2BB3F4088A}" type="parTrans" cxnId="{09123EBA-1D9B-411F-B818-CE4F5CAD1E4E}">
      <dgm:prSet/>
      <dgm:spPr/>
      <dgm:t>
        <a:bodyPr/>
        <a:lstStyle/>
        <a:p>
          <a:pPr>
            <a:spcBef>
              <a:spcPts val="600"/>
            </a:spcBef>
          </a:pPr>
          <a:endParaRPr lang="zh-TW" altLang="en-US" sz="1400" b="1">
            <a:latin typeface="微軟正黑體" panose="020B0604030504040204" pitchFamily="34" charset="-120"/>
            <a:ea typeface="微軟正黑體" panose="020B0604030504040204" pitchFamily="34" charset="-120"/>
          </a:endParaRPr>
        </a:p>
      </dgm:t>
    </dgm:pt>
    <dgm:pt modelId="{B1FA2F2B-09AA-4E3E-88E2-764135B5C5AC}" type="sibTrans" cxnId="{09123EBA-1D9B-411F-B818-CE4F5CAD1E4E}">
      <dgm:prSet/>
      <dgm:spPr/>
      <dgm:t>
        <a:bodyPr/>
        <a:lstStyle/>
        <a:p>
          <a:pPr>
            <a:spcBef>
              <a:spcPts val="600"/>
            </a:spcBef>
          </a:pPr>
          <a:endParaRPr lang="zh-TW" altLang="en-US" sz="1400" b="1">
            <a:latin typeface="微軟正黑體" panose="020B0604030504040204" pitchFamily="34" charset="-120"/>
            <a:ea typeface="微軟正黑體" panose="020B0604030504040204" pitchFamily="34" charset="-120"/>
          </a:endParaRPr>
        </a:p>
      </dgm:t>
    </dgm:pt>
    <dgm:pt modelId="{653ED301-3393-44F3-943F-902F29B28E1E}">
      <dgm:prSet phldrT="[文字]" custT="1"/>
      <dgm:spPr/>
      <dgm:t>
        <a:bodyPr/>
        <a:lstStyle/>
        <a:p>
          <a:pPr>
            <a:lnSpc>
              <a:spcPct val="100000"/>
            </a:lnSpc>
            <a:spcBef>
              <a:spcPts val="0"/>
            </a:spcBef>
            <a:spcAft>
              <a:spcPts val="0"/>
            </a:spcAft>
          </a:pPr>
          <a:r>
            <a:rPr lang="zh-TW" altLang="en-US" sz="2400" b="1" dirty="0" smtClean="0">
              <a:latin typeface="微軟正黑體" panose="020B0604030504040204" pitchFamily="34" charset="-120"/>
              <a:ea typeface="微軟正黑體" panose="020B0604030504040204" pitchFamily="34" charset="-120"/>
            </a:rPr>
            <a:t>畢業學分</a:t>
          </a:r>
          <a:endParaRPr lang="en-US" altLang="zh-TW" sz="2400" b="1" dirty="0" smtClean="0">
            <a:latin typeface="微軟正黑體" panose="020B0604030504040204" pitchFamily="34" charset="-120"/>
            <a:ea typeface="微軟正黑體" panose="020B0604030504040204" pitchFamily="34" charset="-120"/>
          </a:endParaRPr>
        </a:p>
        <a:p>
          <a:pPr>
            <a:lnSpc>
              <a:spcPct val="100000"/>
            </a:lnSpc>
            <a:spcBef>
              <a:spcPts val="0"/>
            </a:spcBef>
            <a:spcAft>
              <a:spcPts val="0"/>
            </a:spcAft>
          </a:pPr>
          <a:r>
            <a:rPr lang="en-US" altLang="zh-TW" sz="3200" b="1" dirty="0" smtClean="0">
              <a:solidFill>
                <a:srgbClr val="FF6699"/>
              </a:solidFill>
              <a:latin typeface="微軟正黑體" panose="020B0604030504040204" pitchFamily="34" charset="-120"/>
              <a:ea typeface="微軟正黑體" panose="020B0604030504040204" pitchFamily="34" charset="-120"/>
            </a:rPr>
            <a:t>128</a:t>
          </a:r>
          <a:r>
            <a:rPr lang="zh-TW" altLang="en-US" sz="2400" b="1" dirty="0" smtClean="0">
              <a:solidFill>
                <a:srgbClr val="FF6699"/>
              </a:solidFill>
              <a:latin typeface="微軟正黑體" panose="020B0604030504040204" pitchFamily="34" charset="-120"/>
              <a:ea typeface="微軟正黑體" panose="020B0604030504040204" pitchFamily="34" charset="-120"/>
            </a:rPr>
            <a:t>學分</a:t>
          </a:r>
          <a:endParaRPr lang="zh-TW" altLang="en-US" sz="2400" b="1" dirty="0">
            <a:solidFill>
              <a:srgbClr val="FF6699"/>
            </a:solidFill>
            <a:latin typeface="微軟正黑體" panose="020B0604030504040204" pitchFamily="34" charset="-120"/>
            <a:ea typeface="微軟正黑體" panose="020B0604030504040204" pitchFamily="34" charset="-120"/>
          </a:endParaRPr>
        </a:p>
      </dgm:t>
    </dgm:pt>
    <dgm:pt modelId="{99B576F5-55CF-47A2-9383-1CC36CA6176E}" type="parTrans" cxnId="{66959E32-DCBA-4EE4-9EE1-B538829F944E}">
      <dgm:prSet/>
      <dgm:spPr/>
      <dgm:t>
        <a:bodyPr/>
        <a:lstStyle/>
        <a:p>
          <a:pPr>
            <a:spcBef>
              <a:spcPts val="600"/>
            </a:spcBef>
          </a:pPr>
          <a:endParaRPr lang="zh-TW" altLang="en-US" sz="1400" b="1">
            <a:latin typeface="微軟正黑體" panose="020B0604030504040204" pitchFamily="34" charset="-120"/>
            <a:ea typeface="微軟正黑體" panose="020B0604030504040204" pitchFamily="34" charset="-120"/>
          </a:endParaRPr>
        </a:p>
      </dgm:t>
    </dgm:pt>
    <dgm:pt modelId="{B789DE81-C703-49F8-B42A-6F0A57462D50}" type="sibTrans" cxnId="{66959E32-DCBA-4EE4-9EE1-B538829F944E}">
      <dgm:prSet/>
      <dgm:spPr/>
      <dgm:t>
        <a:bodyPr/>
        <a:lstStyle/>
        <a:p>
          <a:pPr>
            <a:spcBef>
              <a:spcPts val="600"/>
            </a:spcBef>
          </a:pPr>
          <a:endParaRPr lang="zh-TW" altLang="en-US" sz="1400" b="1">
            <a:latin typeface="微軟正黑體" panose="020B0604030504040204" pitchFamily="34" charset="-120"/>
            <a:ea typeface="微軟正黑體" panose="020B0604030504040204" pitchFamily="34" charset="-120"/>
          </a:endParaRPr>
        </a:p>
      </dgm:t>
    </dgm:pt>
    <dgm:pt modelId="{D8F629C3-FEDD-421F-A1F4-2B38A7335BD3}" type="pres">
      <dgm:prSet presAssocID="{3DF776C1-7688-4911-8E53-C2AFE1FD9CCF}" presName="Name0" presStyleCnt="0">
        <dgm:presLayoutVars>
          <dgm:dir/>
          <dgm:resizeHandles val="exact"/>
        </dgm:presLayoutVars>
      </dgm:prSet>
      <dgm:spPr/>
    </dgm:pt>
    <dgm:pt modelId="{DA8C2E62-7A4F-4025-9C53-1CB927DE0ECA}" type="pres">
      <dgm:prSet presAssocID="{6189DDB0-5927-4747-853B-22A84266006B}" presName="parAndChTx" presStyleLbl="node1" presStyleIdx="0" presStyleCnt="4">
        <dgm:presLayoutVars>
          <dgm:bulletEnabled val="1"/>
        </dgm:presLayoutVars>
      </dgm:prSet>
      <dgm:spPr/>
      <dgm:t>
        <a:bodyPr/>
        <a:lstStyle/>
        <a:p>
          <a:endParaRPr lang="zh-TW" altLang="en-US"/>
        </a:p>
      </dgm:t>
    </dgm:pt>
    <dgm:pt modelId="{CC13B8BA-9507-4B1F-B21C-B949A3EB580E}" type="pres">
      <dgm:prSet presAssocID="{381BD89E-7C74-4ED5-A729-EA6FB73E7C01}" presName="parAndChSpace" presStyleCnt="0"/>
      <dgm:spPr/>
    </dgm:pt>
    <dgm:pt modelId="{4CA4A784-CF01-4E46-932A-31C46CA03BAD}" type="pres">
      <dgm:prSet presAssocID="{8C8F6B38-FC62-4482-B005-62E99F557A51}" presName="parAndChTx" presStyleLbl="node1" presStyleIdx="1" presStyleCnt="4">
        <dgm:presLayoutVars>
          <dgm:bulletEnabled val="1"/>
        </dgm:presLayoutVars>
      </dgm:prSet>
      <dgm:spPr/>
      <dgm:t>
        <a:bodyPr/>
        <a:lstStyle/>
        <a:p>
          <a:endParaRPr lang="zh-TW" altLang="en-US"/>
        </a:p>
      </dgm:t>
    </dgm:pt>
    <dgm:pt modelId="{36B67AF4-7C3A-45C2-8AF6-88640A622EF6}" type="pres">
      <dgm:prSet presAssocID="{376B56F2-471D-4EE3-884F-E2C8627F125F}" presName="parAndChSpace" presStyleCnt="0"/>
      <dgm:spPr/>
    </dgm:pt>
    <dgm:pt modelId="{8D6D6664-79B7-4285-A1AB-EE0DF675C2A3}" type="pres">
      <dgm:prSet presAssocID="{79DC0675-F755-4F34-B020-64149857F7CD}" presName="parAndChTx" presStyleLbl="node1" presStyleIdx="2" presStyleCnt="4">
        <dgm:presLayoutVars>
          <dgm:bulletEnabled val="1"/>
        </dgm:presLayoutVars>
      </dgm:prSet>
      <dgm:spPr/>
      <dgm:t>
        <a:bodyPr/>
        <a:lstStyle/>
        <a:p>
          <a:endParaRPr lang="zh-TW" altLang="en-US"/>
        </a:p>
      </dgm:t>
    </dgm:pt>
    <dgm:pt modelId="{9857167C-2D85-4BF9-9300-ACC28F4BBBD5}" type="pres">
      <dgm:prSet presAssocID="{82603EE6-8B85-4EEA-B4C9-15B247E5F5EA}" presName="parAndChSpace" presStyleCnt="0"/>
      <dgm:spPr/>
    </dgm:pt>
    <dgm:pt modelId="{748B019A-77E8-43F3-9789-BC1978DB3367}" type="pres">
      <dgm:prSet presAssocID="{653ED301-3393-44F3-943F-902F29B28E1E}" presName="parAndChTx" presStyleLbl="node1" presStyleIdx="3" presStyleCnt="4">
        <dgm:presLayoutVars>
          <dgm:bulletEnabled val="1"/>
        </dgm:presLayoutVars>
      </dgm:prSet>
      <dgm:spPr/>
      <dgm:t>
        <a:bodyPr/>
        <a:lstStyle/>
        <a:p>
          <a:endParaRPr lang="zh-TW" altLang="en-US"/>
        </a:p>
      </dgm:t>
    </dgm:pt>
  </dgm:ptLst>
  <dgm:cxnLst>
    <dgm:cxn modelId="{4E70CECC-066C-4ED1-B48A-C35D29819E63}" type="presOf" srcId="{653ED301-3393-44F3-943F-902F29B28E1E}" destId="{748B019A-77E8-43F3-9789-BC1978DB3367}" srcOrd="0" destOrd="0" presId="urn:microsoft.com/office/officeart/2005/8/layout/hChevron3"/>
    <dgm:cxn modelId="{BE19A14A-90BD-4E46-9037-6A9A1DB16D38}" srcId="{6189DDB0-5927-4747-853B-22A84266006B}" destId="{8313DABE-ECDA-4754-93C4-B609A1AAA0D7}" srcOrd="0" destOrd="0" parTransId="{B8A58B24-A26F-4EF8-AA3C-8654DB85E297}" sibTransId="{968CFCB5-5A6E-4715-A4B3-3D3BEBD56EE9}"/>
    <dgm:cxn modelId="{AFFE2B60-A97B-45CE-8781-AA21B527B1BF}" type="presOf" srcId="{8C8F6B38-FC62-4482-B005-62E99F557A51}" destId="{4CA4A784-CF01-4E46-932A-31C46CA03BAD}" srcOrd="0" destOrd="0" presId="urn:microsoft.com/office/officeart/2005/8/layout/hChevron3"/>
    <dgm:cxn modelId="{F038B6E1-2C35-4D75-9FB4-1466114DFFF7}" type="presOf" srcId="{8313DABE-ECDA-4754-93C4-B609A1AAA0D7}" destId="{DA8C2E62-7A4F-4025-9C53-1CB927DE0ECA}" srcOrd="0" destOrd="1" presId="urn:microsoft.com/office/officeart/2005/8/layout/hChevron3"/>
    <dgm:cxn modelId="{09123EBA-1D9B-411F-B818-CE4F5CAD1E4E}" srcId="{79DC0675-F755-4F34-B020-64149857F7CD}" destId="{C3022EB2-55B8-4841-B1AF-B271047F1C20}" srcOrd="0" destOrd="0" parTransId="{E444329B-0A5E-483B-A2CC-AE2BB3F4088A}" sibTransId="{B1FA2F2B-09AA-4E3E-88E2-764135B5C5AC}"/>
    <dgm:cxn modelId="{8E9CDA9A-2F48-445B-AA13-2A2DACA589CC}" srcId="{3DF776C1-7688-4911-8E53-C2AFE1FD9CCF}" destId="{6189DDB0-5927-4747-853B-22A84266006B}" srcOrd="0" destOrd="0" parTransId="{C126D8C1-F498-473E-BA2F-40A0D1ADDE9C}" sibTransId="{381BD89E-7C74-4ED5-A729-EA6FB73E7C01}"/>
    <dgm:cxn modelId="{D422EA1F-0319-401E-94B8-F28B89D98DF5}" type="presOf" srcId="{6189DDB0-5927-4747-853B-22A84266006B}" destId="{DA8C2E62-7A4F-4025-9C53-1CB927DE0ECA}" srcOrd="0" destOrd="0" presId="urn:microsoft.com/office/officeart/2005/8/layout/hChevron3"/>
    <dgm:cxn modelId="{9E4F3EC6-0E8C-4B54-B08B-CD3DCCBB5B21}" type="presOf" srcId="{C3022EB2-55B8-4841-B1AF-B271047F1C20}" destId="{8D6D6664-79B7-4285-A1AB-EE0DF675C2A3}" srcOrd="0" destOrd="1" presId="urn:microsoft.com/office/officeart/2005/8/layout/hChevron3"/>
    <dgm:cxn modelId="{66959E32-DCBA-4EE4-9EE1-B538829F944E}" srcId="{3DF776C1-7688-4911-8E53-C2AFE1FD9CCF}" destId="{653ED301-3393-44F3-943F-902F29B28E1E}" srcOrd="3" destOrd="0" parTransId="{99B576F5-55CF-47A2-9383-1CC36CA6176E}" sibTransId="{B789DE81-C703-49F8-B42A-6F0A57462D50}"/>
    <dgm:cxn modelId="{7C3FA9A4-129B-449B-89DE-30234830751D}" srcId="{3DF776C1-7688-4911-8E53-C2AFE1FD9CCF}" destId="{8C8F6B38-FC62-4482-B005-62E99F557A51}" srcOrd="1" destOrd="0" parTransId="{125355D8-88DD-4722-99CB-5695D8629270}" sibTransId="{376B56F2-471D-4EE3-884F-E2C8627F125F}"/>
    <dgm:cxn modelId="{F329B9D2-C8CE-49F6-A38C-BA3908F78F18}" type="presOf" srcId="{79DC0675-F755-4F34-B020-64149857F7CD}" destId="{8D6D6664-79B7-4285-A1AB-EE0DF675C2A3}" srcOrd="0" destOrd="0" presId="urn:microsoft.com/office/officeart/2005/8/layout/hChevron3"/>
    <dgm:cxn modelId="{79D54A02-2B33-4129-A03B-276F760E8E73}" type="presOf" srcId="{3DF776C1-7688-4911-8E53-C2AFE1FD9CCF}" destId="{D8F629C3-FEDD-421F-A1F4-2B38A7335BD3}" srcOrd="0" destOrd="0" presId="urn:microsoft.com/office/officeart/2005/8/layout/hChevron3"/>
    <dgm:cxn modelId="{69AF43E3-A2E3-47B4-B46B-D9F78080EF2C}" srcId="{3DF776C1-7688-4911-8E53-C2AFE1FD9CCF}" destId="{79DC0675-F755-4F34-B020-64149857F7CD}" srcOrd="2" destOrd="0" parTransId="{223E5EC6-5B5A-4E14-9615-6E2EF09E0036}" sibTransId="{82603EE6-8B85-4EEA-B4C9-15B247E5F5EA}"/>
    <dgm:cxn modelId="{C6EE4DC9-73CD-4150-BF72-9493091CC4E5}" type="presParOf" srcId="{D8F629C3-FEDD-421F-A1F4-2B38A7335BD3}" destId="{DA8C2E62-7A4F-4025-9C53-1CB927DE0ECA}" srcOrd="0" destOrd="0" presId="urn:microsoft.com/office/officeart/2005/8/layout/hChevron3"/>
    <dgm:cxn modelId="{6A4A0AC0-A5C1-4882-9C77-54183F033855}" type="presParOf" srcId="{D8F629C3-FEDD-421F-A1F4-2B38A7335BD3}" destId="{CC13B8BA-9507-4B1F-B21C-B949A3EB580E}" srcOrd="1" destOrd="0" presId="urn:microsoft.com/office/officeart/2005/8/layout/hChevron3"/>
    <dgm:cxn modelId="{E936BA03-2DE4-4068-A9AF-11CB64FE4CC1}" type="presParOf" srcId="{D8F629C3-FEDD-421F-A1F4-2B38A7335BD3}" destId="{4CA4A784-CF01-4E46-932A-31C46CA03BAD}" srcOrd="2" destOrd="0" presId="urn:microsoft.com/office/officeart/2005/8/layout/hChevron3"/>
    <dgm:cxn modelId="{6BA2A7A1-82B6-472F-A026-5F4B15873681}" type="presParOf" srcId="{D8F629C3-FEDD-421F-A1F4-2B38A7335BD3}" destId="{36B67AF4-7C3A-45C2-8AF6-88640A622EF6}" srcOrd="3" destOrd="0" presId="urn:microsoft.com/office/officeart/2005/8/layout/hChevron3"/>
    <dgm:cxn modelId="{F7BFB096-C63A-4C1C-946C-D4A7EC54BE22}" type="presParOf" srcId="{D8F629C3-FEDD-421F-A1F4-2B38A7335BD3}" destId="{8D6D6664-79B7-4285-A1AB-EE0DF675C2A3}" srcOrd="4" destOrd="0" presId="urn:microsoft.com/office/officeart/2005/8/layout/hChevron3"/>
    <dgm:cxn modelId="{DB254473-50BB-413F-AAC7-E3076F5B99F9}" type="presParOf" srcId="{D8F629C3-FEDD-421F-A1F4-2B38A7335BD3}" destId="{9857167C-2D85-4BF9-9300-ACC28F4BBBD5}" srcOrd="5" destOrd="0" presId="urn:microsoft.com/office/officeart/2005/8/layout/hChevron3"/>
    <dgm:cxn modelId="{D2DE7EF2-6742-4491-B8C2-F7C36FC67E1F}" type="presParOf" srcId="{D8F629C3-FEDD-421F-A1F4-2B38A7335BD3}" destId="{748B019A-77E8-43F3-9789-BC1978DB3367}"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C49BD-02FA-44D8-8879-1D2A11B9390C}">
      <dsp:nvSpPr>
        <dsp:cNvPr id="0" name=""/>
        <dsp:cNvSpPr/>
      </dsp:nvSpPr>
      <dsp:spPr>
        <a:xfrm>
          <a:off x="1461654" y="0"/>
          <a:ext cx="2948432" cy="2948432"/>
        </a:xfrm>
        <a:prstGeom prst="ellipse">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altLang="zh-TW" sz="2200" b="1" kern="1200" dirty="0" smtClean="0">
              <a:solidFill>
                <a:schemeClr val="bg1"/>
              </a:solidFill>
              <a:latin typeface="微軟正黑體" panose="020B0604030504040204" pitchFamily="34" charset="-120"/>
              <a:ea typeface="微軟正黑體" panose="020B0604030504040204" pitchFamily="34" charset="-120"/>
            </a:rPr>
            <a:t>3</a:t>
          </a:r>
          <a:r>
            <a:rPr lang="zh-TW" altLang="en-US" sz="2200" b="1" kern="1200" dirty="0" smtClean="0">
              <a:solidFill>
                <a:schemeClr val="bg1"/>
              </a:solidFill>
              <a:latin typeface="微軟正黑體" panose="020B0604030504040204" pitchFamily="34" charset="-120"/>
              <a:ea typeface="微軟正黑體" panose="020B0604030504040204" pitchFamily="34" charset="-120"/>
            </a:rPr>
            <a:t>校合併後將有</a:t>
          </a:r>
          <a:r>
            <a:rPr lang="en-US" altLang="zh-TW" sz="2200" b="1" kern="1200" dirty="0" smtClean="0">
              <a:solidFill>
                <a:schemeClr val="bg1"/>
              </a:solidFill>
              <a:latin typeface="微軟正黑體" panose="020B0604030504040204" pitchFamily="34" charset="-120"/>
              <a:ea typeface="微軟正黑體" panose="020B0604030504040204" pitchFamily="34" charset="-120"/>
            </a:rPr>
            <a:t>2</a:t>
          </a:r>
          <a:r>
            <a:rPr lang="zh-TW" altLang="en-US" sz="2200" b="1" kern="1200" dirty="0" smtClean="0">
              <a:solidFill>
                <a:schemeClr val="bg1"/>
              </a:solidFill>
              <a:latin typeface="微軟正黑體" panose="020B0604030504040204" pitchFamily="34" charset="-120"/>
              <a:ea typeface="微軟正黑體" panose="020B0604030504040204" pitchFamily="34" charset="-120"/>
            </a:rPr>
            <a:t>萬多名學生，人數僅次於台灣大學，</a:t>
          </a:r>
          <a:r>
            <a:rPr lang="zh-TW" altLang="en-US" sz="2200" b="1" u="sng" kern="12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是全國規模最大科技大學</a:t>
          </a:r>
          <a:endParaRPr lang="zh-TW" altLang="en-US" sz="2200" u="sng" kern="1200" dirty="0">
            <a:solidFill>
              <a:schemeClr val="bg1"/>
            </a:solidFill>
            <a:effectLst>
              <a:outerShdw blurRad="38100" dist="38100" dir="2700000" algn="tl">
                <a:srgbClr val="000000">
                  <a:alpha val="43137"/>
                </a:srgbClr>
              </a:outerShdw>
            </a:effectLst>
          </a:endParaRPr>
        </a:p>
      </dsp:txBody>
      <dsp:txXfrm>
        <a:off x="1893442" y="431788"/>
        <a:ext cx="2084856" cy="20848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52D10-128B-4441-82F9-294AD979C45E}">
      <dsp:nvSpPr>
        <dsp:cNvPr id="0" name=""/>
        <dsp:cNvSpPr/>
      </dsp:nvSpPr>
      <dsp:spPr>
        <a:xfrm>
          <a:off x="2406" y="577322"/>
          <a:ext cx="4120089" cy="48471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FDB1D78-DEA7-4386-9AA9-092E7F8B799A}">
      <dsp:nvSpPr>
        <dsp:cNvPr id="0" name=""/>
        <dsp:cNvSpPr/>
      </dsp:nvSpPr>
      <dsp:spPr>
        <a:xfrm>
          <a:off x="208411" y="771209"/>
          <a:ext cx="3708080" cy="3150656"/>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E84A25-D7DC-42AC-8A1F-89BCE899C878}">
      <dsp:nvSpPr>
        <dsp:cNvPr id="0" name=""/>
        <dsp:cNvSpPr/>
      </dsp:nvSpPr>
      <dsp:spPr>
        <a:xfrm>
          <a:off x="208411" y="4406620"/>
          <a:ext cx="3708080" cy="8239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TW" altLang="en-US" sz="2000" b="1" kern="1200" dirty="0" smtClean="0">
              <a:latin typeface="微軟正黑體" panose="020B0604030504040204" pitchFamily="34" charset="-120"/>
              <a:ea typeface="微軟正黑體" panose="020B0604030504040204" pitchFamily="34" charset="-120"/>
            </a:rPr>
            <a:t>培養學生團隊合作、經費規劃及溝通表達之能力。</a:t>
          </a:r>
          <a:endParaRPr lang="zh-TW" altLang="en-US" sz="2000" b="1" kern="1200" dirty="0">
            <a:latin typeface="微軟正黑體" panose="020B0604030504040204" pitchFamily="34" charset="-120"/>
            <a:ea typeface="微軟正黑體" panose="020B0604030504040204" pitchFamily="34" charset="-120"/>
          </a:endParaRPr>
        </a:p>
      </dsp:txBody>
      <dsp:txXfrm>
        <a:off x="208411" y="4406620"/>
        <a:ext cx="3708080" cy="823979"/>
      </dsp:txXfrm>
    </dsp:sp>
    <dsp:sp modelId="{621FBC83-4DA7-4E1B-B0B4-53938B120A2B}">
      <dsp:nvSpPr>
        <dsp:cNvPr id="0" name=""/>
        <dsp:cNvSpPr/>
      </dsp:nvSpPr>
      <dsp:spPr>
        <a:xfrm>
          <a:off x="208411" y="3921865"/>
          <a:ext cx="3708080" cy="484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rgbClr val="F87804"/>
              </a:solidFill>
              <a:effectLst/>
              <a:latin typeface="微軟正黑體" panose="020B0604030504040204" pitchFamily="34" charset="-120"/>
              <a:ea typeface="微軟正黑體" panose="020B0604030504040204" pitchFamily="34" charset="-120"/>
            </a:rPr>
            <a:t>實務專題課程</a:t>
          </a:r>
          <a:endParaRPr lang="zh-TW" altLang="en-US" sz="3200" kern="1200" dirty="0">
            <a:effectLst/>
          </a:endParaRPr>
        </a:p>
      </dsp:txBody>
      <dsp:txXfrm>
        <a:off x="208411" y="3921865"/>
        <a:ext cx="3708080" cy="484755"/>
      </dsp:txXfrm>
    </dsp:sp>
    <dsp:sp modelId="{DB03F25F-53BD-4D21-822F-BAFB001D1E2B}">
      <dsp:nvSpPr>
        <dsp:cNvPr id="0" name=""/>
        <dsp:cNvSpPr/>
      </dsp:nvSpPr>
      <dsp:spPr>
        <a:xfrm>
          <a:off x="4846878" y="577322"/>
          <a:ext cx="4120089" cy="48471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408B759-A6C9-42E3-BFEE-A694A0B7F73F}">
      <dsp:nvSpPr>
        <dsp:cNvPr id="0" name=""/>
        <dsp:cNvSpPr/>
      </dsp:nvSpPr>
      <dsp:spPr>
        <a:xfrm>
          <a:off x="5052883" y="771209"/>
          <a:ext cx="3708080" cy="3150656"/>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6F2889-B0DA-46A0-BB78-DA89A88F0866}">
      <dsp:nvSpPr>
        <dsp:cNvPr id="0" name=""/>
        <dsp:cNvSpPr/>
      </dsp:nvSpPr>
      <dsp:spPr>
        <a:xfrm>
          <a:off x="5052883" y="4406620"/>
          <a:ext cx="3708080" cy="8239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TW" altLang="en-US" sz="2000" b="1" kern="1200" dirty="0" smtClean="0">
              <a:latin typeface="微軟正黑體" panose="020B0604030504040204" pitchFamily="34" charset="-120"/>
              <a:ea typeface="微軟正黑體" panose="020B0604030504040204" pitchFamily="34" charset="-120"/>
            </a:rPr>
            <a:t>透過進入職場歷練，培養學生做事態度與溝通能力。</a:t>
          </a:r>
          <a:endParaRPr lang="zh-TW" altLang="en-US" sz="2000" b="1" kern="1200" dirty="0">
            <a:latin typeface="微軟正黑體" panose="020B0604030504040204" pitchFamily="34" charset="-120"/>
            <a:ea typeface="微軟正黑體" panose="020B0604030504040204" pitchFamily="34" charset="-120"/>
          </a:endParaRPr>
        </a:p>
      </dsp:txBody>
      <dsp:txXfrm>
        <a:off x="5052883" y="4406620"/>
        <a:ext cx="3708080" cy="823979"/>
      </dsp:txXfrm>
    </dsp:sp>
    <dsp:sp modelId="{C439F6E5-1162-499C-A1A6-8680F54B2253}">
      <dsp:nvSpPr>
        <dsp:cNvPr id="0" name=""/>
        <dsp:cNvSpPr/>
      </dsp:nvSpPr>
      <dsp:spPr>
        <a:xfrm>
          <a:off x="5052883" y="3921865"/>
          <a:ext cx="3708080" cy="484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rgbClr val="F87804"/>
              </a:solidFill>
              <a:latin typeface="微軟正黑體" panose="020B0604030504040204" pitchFamily="34" charset="-120"/>
              <a:ea typeface="微軟正黑體" panose="020B0604030504040204" pitchFamily="34" charset="-120"/>
            </a:rPr>
            <a:t>實習課程</a:t>
          </a:r>
          <a:endParaRPr lang="zh-TW" altLang="en-US" sz="3200" b="1" kern="1200" dirty="0">
            <a:solidFill>
              <a:srgbClr val="F87804"/>
            </a:solidFill>
            <a:latin typeface="微軟正黑體" panose="020B0604030504040204" pitchFamily="34" charset="-120"/>
            <a:ea typeface="微軟正黑體" panose="020B0604030504040204" pitchFamily="34" charset="-120"/>
          </a:endParaRPr>
        </a:p>
      </dsp:txBody>
      <dsp:txXfrm>
        <a:off x="5052883" y="3921865"/>
        <a:ext cx="3708080" cy="4847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9448C5-009D-407F-A178-2148F3B78361}">
      <dsp:nvSpPr>
        <dsp:cNvPr id="0" name=""/>
        <dsp:cNvSpPr/>
      </dsp:nvSpPr>
      <dsp:spPr>
        <a:xfrm>
          <a:off x="67454" y="1269"/>
          <a:ext cx="1990415" cy="119424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smtClean="0">
              <a:latin typeface="微軟正黑體" panose="020B0604030504040204" pitchFamily="34" charset="-120"/>
              <a:ea typeface="微軟正黑體" panose="020B0604030504040204" pitchFamily="34" charset="-120"/>
            </a:rPr>
            <a:t>學測</a:t>
          </a:r>
          <a:r>
            <a:rPr lang="en-US" altLang="zh-TW" sz="2500" b="1" kern="1200" dirty="0" smtClean="0">
              <a:latin typeface="微軟正黑體" panose="020B0604030504040204" pitchFamily="34" charset="-120"/>
              <a:ea typeface="微軟正黑體" panose="020B0604030504040204" pitchFamily="34" charset="-120"/>
            </a:rPr>
            <a:t>40%</a:t>
          </a:r>
          <a:endParaRPr lang="zh-TW" altLang="en-US" sz="2500" b="1" kern="1200" dirty="0">
            <a:latin typeface="微軟正黑體" panose="020B0604030504040204" pitchFamily="34" charset="-120"/>
            <a:ea typeface="微軟正黑體" panose="020B0604030504040204" pitchFamily="34" charset="-120"/>
          </a:endParaRPr>
        </a:p>
      </dsp:txBody>
      <dsp:txXfrm>
        <a:off x="67454" y="1269"/>
        <a:ext cx="1990415" cy="1194249"/>
      </dsp:txXfrm>
    </dsp:sp>
    <dsp:sp modelId="{36CEB7F4-48DD-4899-9D20-CBE5B7FF3913}">
      <dsp:nvSpPr>
        <dsp:cNvPr id="0" name=""/>
        <dsp:cNvSpPr/>
      </dsp:nvSpPr>
      <dsp:spPr>
        <a:xfrm>
          <a:off x="67454" y="1394560"/>
          <a:ext cx="1990415" cy="1194249"/>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smtClean="0">
              <a:latin typeface="微軟正黑體" panose="020B0604030504040204" pitchFamily="34" charset="-120"/>
              <a:ea typeface="微軟正黑體" panose="020B0604030504040204" pitchFamily="34" charset="-120"/>
            </a:rPr>
            <a:t>面試</a:t>
          </a:r>
          <a:r>
            <a:rPr lang="en-US" altLang="zh-TW" sz="2500" b="1" kern="1200" dirty="0" smtClean="0">
              <a:latin typeface="微軟正黑體" panose="020B0604030504040204" pitchFamily="34" charset="-120"/>
              <a:ea typeface="微軟正黑體" panose="020B0604030504040204" pitchFamily="34" charset="-120"/>
            </a:rPr>
            <a:t>30%</a:t>
          </a:r>
          <a:endParaRPr lang="zh-TW" altLang="en-US" sz="2500" b="1" kern="1200" dirty="0">
            <a:latin typeface="微軟正黑體" panose="020B0604030504040204" pitchFamily="34" charset="-120"/>
            <a:ea typeface="微軟正黑體" panose="020B0604030504040204" pitchFamily="34" charset="-120"/>
          </a:endParaRPr>
        </a:p>
      </dsp:txBody>
      <dsp:txXfrm>
        <a:off x="67454" y="1394560"/>
        <a:ext cx="1990415" cy="1194249"/>
      </dsp:txXfrm>
    </dsp:sp>
    <dsp:sp modelId="{C2510E66-AD48-41F3-BFCE-EB391AAA6301}">
      <dsp:nvSpPr>
        <dsp:cNvPr id="0" name=""/>
        <dsp:cNvSpPr/>
      </dsp:nvSpPr>
      <dsp:spPr>
        <a:xfrm>
          <a:off x="67454" y="2787851"/>
          <a:ext cx="1990415" cy="1194249"/>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smtClean="0">
              <a:latin typeface="微軟正黑體" panose="020B0604030504040204" pitchFamily="34" charset="-120"/>
              <a:ea typeface="微軟正黑體" panose="020B0604030504040204" pitchFamily="34" charset="-120"/>
            </a:rPr>
            <a:t>學習歷程</a:t>
          </a:r>
          <a:r>
            <a:rPr lang="en-US" altLang="zh-TW" sz="2500" b="1" kern="1200" dirty="0" smtClean="0">
              <a:latin typeface="微軟正黑體" panose="020B0604030504040204" pitchFamily="34" charset="-120"/>
              <a:ea typeface="微軟正黑體" panose="020B0604030504040204" pitchFamily="34" charset="-120"/>
            </a:rPr>
            <a:t>30%</a:t>
          </a:r>
          <a:endParaRPr lang="zh-TW" altLang="en-US" sz="2500" b="1" kern="1200" dirty="0">
            <a:latin typeface="微軟正黑體" panose="020B0604030504040204" pitchFamily="34" charset="-120"/>
            <a:ea typeface="微軟正黑體" panose="020B0604030504040204" pitchFamily="34" charset="-120"/>
          </a:endParaRPr>
        </a:p>
      </dsp:txBody>
      <dsp:txXfrm>
        <a:off x="67454" y="2787851"/>
        <a:ext cx="1990415" cy="1194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F8F3E-E44F-46A0-8C3C-C544AAD84D22}">
      <dsp:nvSpPr>
        <dsp:cNvPr id="0" name=""/>
        <dsp:cNvSpPr/>
      </dsp:nvSpPr>
      <dsp:spPr>
        <a:xfrm>
          <a:off x="2857" y="13525"/>
          <a:ext cx="2786062" cy="1114424"/>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100000"/>
            </a:lnSpc>
            <a:spcBef>
              <a:spcPct val="0"/>
            </a:spcBef>
            <a:spcAft>
              <a:spcPct val="35000"/>
            </a:spcAft>
          </a:pPr>
          <a:r>
            <a:rPr lang="zh-TW" altLang="en-US" sz="3200" b="1" kern="1200" dirty="0" smtClean="0">
              <a:latin typeface="微軟正黑體" panose="020B0604030504040204" pitchFamily="34" charset="-120"/>
              <a:ea typeface="微軟正黑體" panose="020B0604030504040204" pitchFamily="34" charset="-120"/>
            </a:rPr>
            <a:t>環境領域</a:t>
          </a:r>
          <a:endParaRPr lang="zh-TW" altLang="en-US" sz="3200" b="1" kern="1200" dirty="0">
            <a:latin typeface="微軟正黑體" panose="020B0604030504040204" pitchFamily="34" charset="-120"/>
            <a:ea typeface="微軟正黑體" panose="020B0604030504040204" pitchFamily="34" charset="-120"/>
          </a:endParaRPr>
        </a:p>
      </dsp:txBody>
      <dsp:txXfrm>
        <a:off x="2857" y="13525"/>
        <a:ext cx="2786062" cy="1114424"/>
      </dsp:txXfrm>
    </dsp:sp>
    <dsp:sp modelId="{9DAC946C-D8C5-4CD5-B41E-8E0F25E9BA47}">
      <dsp:nvSpPr>
        <dsp:cNvPr id="0" name=""/>
        <dsp:cNvSpPr/>
      </dsp:nvSpPr>
      <dsp:spPr>
        <a:xfrm>
          <a:off x="2857" y="1127950"/>
          <a:ext cx="2786062" cy="3827076"/>
        </a:xfrm>
        <a:prstGeom prst="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環境工程師</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100000"/>
            </a:lnSpc>
            <a:spcBef>
              <a:spcPct val="0"/>
            </a:spcBef>
            <a:spcAft>
              <a:spcPct val="15000"/>
            </a:spcAft>
            <a:buChar char="••"/>
          </a:pPr>
          <a:r>
            <a:rPr lang="zh-TW" sz="1800" b="1" kern="1200" dirty="0" smtClean="0">
              <a:latin typeface="微軟正黑體" panose="020B0604030504040204" pitchFamily="34" charset="-120"/>
              <a:ea typeface="微軟正黑體" panose="020B0604030504040204" pitchFamily="34" charset="-120"/>
            </a:rPr>
            <a:t>環境評估</a:t>
          </a:r>
          <a:r>
            <a:rPr lang="en-US" sz="1800" b="1" kern="1200" dirty="0" smtClean="0">
              <a:latin typeface="微軟正黑體" panose="020B0604030504040204" pitchFamily="34" charset="-120"/>
              <a:ea typeface="微軟正黑體" panose="020B0604030504040204" pitchFamily="34" charset="-120"/>
            </a:rPr>
            <a:t>/</a:t>
          </a:r>
          <a:r>
            <a:rPr lang="zh-TW" sz="1800" b="1" kern="1200" dirty="0" smtClean="0">
              <a:latin typeface="微軟正黑體" panose="020B0604030504040204" pitchFamily="34" charset="-120"/>
              <a:ea typeface="微軟正黑體" panose="020B0604030504040204" pitchFamily="34" charset="-120"/>
            </a:rPr>
            <a:t>規劃</a:t>
          </a:r>
          <a:r>
            <a:rPr lang="en-US" sz="1800" b="1" kern="1200" dirty="0" smtClean="0">
              <a:latin typeface="微軟正黑體" panose="020B0604030504040204" pitchFamily="34" charset="-120"/>
              <a:ea typeface="微軟正黑體" panose="020B0604030504040204" pitchFamily="34" charset="-120"/>
            </a:rPr>
            <a:t>/</a:t>
          </a:r>
          <a:r>
            <a:rPr lang="zh-TW" sz="1800" b="1" kern="1200" dirty="0" smtClean="0">
              <a:latin typeface="微軟正黑體" panose="020B0604030504040204" pitchFamily="34" charset="-120"/>
              <a:ea typeface="微軟正黑體" panose="020B0604030504040204" pitchFamily="34" charset="-120"/>
            </a:rPr>
            <a:t>管理工程師</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1000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生態工程師</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100000"/>
            </a:lnSpc>
            <a:spcBef>
              <a:spcPct val="0"/>
            </a:spcBef>
            <a:spcAft>
              <a:spcPct val="15000"/>
            </a:spcAft>
            <a:buChar char="••"/>
          </a:pPr>
          <a:r>
            <a:rPr lang="zh-TW" sz="1800" b="1" kern="1200" dirty="0" smtClean="0">
              <a:latin typeface="微軟正黑體" panose="020B0604030504040204" pitchFamily="34" charset="-120"/>
              <a:ea typeface="微軟正黑體" panose="020B0604030504040204" pitchFamily="34" charset="-120"/>
            </a:rPr>
            <a:t>環採</a:t>
          </a:r>
          <a:r>
            <a:rPr lang="en-US" sz="1800" b="1" kern="1200" dirty="0" smtClean="0">
              <a:latin typeface="微軟正黑體" panose="020B0604030504040204" pitchFamily="34" charset="-120"/>
              <a:ea typeface="微軟正黑體" panose="020B0604030504040204" pitchFamily="34" charset="-120"/>
            </a:rPr>
            <a:t>/</a:t>
          </a:r>
          <a:r>
            <a:rPr lang="zh-TW" sz="1800" b="1" kern="1200" dirty="0" smtClean="0">
              <a:latin typeface="微軟正黑體" panose="020B0604030504040204" pitchFamily="34" charset="-120"/>
              <a:ea typeface="微軟正黑體" panose="020B0604030504040204" pitchFamily="34" charset="-120"/>
            </a:rPr>
            <a:t>環檢工程師</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1000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生物技術工程師</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1000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環保技術人員</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1000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環境技術研究員</a:t>
          </a:r>
          <a:endParaRPr lang="zh-TW" altLang="en-US" sz="1800" b="1" kern="1200" dirty="0">
            <a:latin typeface="微軟正黑體" panose="020B0604030504040204" pitchFamily="34" charset="-120"/>
            <a:ea typeface="微軟正黑體" panose="020B0604030504040204" pitchFamily="34" charset="-120"/>
          </a:endParaRPr>
        </a:p>
      </dsp:txBody>
      <dsp:txXfrm>
        <a:off x="2857" y="1127950"/>
        <a:ext cx="2786062" cy="3827076"/>
      </dsp:txXfrm>
    </dsp:sp>
    <dsp:sp modelId="{EBA18D5A-7946-4BA2-9504-ADDE9B9D1B21}">
      <dsp:nvSpPr>
        <dsp:cNvPr id="0" name=""/>
        <dsp:cNvSpPr/>
      </dsp:nvSpPr>
      <dsp:spPr>
        <a:xfrm>
          <a:off x="3178968" y="13525"/>
          <a:ext cx="2786062" cy="1114424"/>
        </a:xfrm>
        <a:prstGeom prst="rect">
          <a:avLst/>
        </a:prstGeom>
        <a:solidFill>
          <a:schemeClr val="accent2">
            <a:hueOff val="-727682"/>
            <a:satOff val="-41964"/>
            <a:lumOff val="43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10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安全</a:t>
          </a:r>
          <a:r>
            <a:rPr lang="en-US" altLang="zh-TW" sz="2800" b="1" kern="1200" dirty="0" smtClean="0">
              <a:latin typeface="微軟正黑體" panose="020B0604030504040204" pitchFamily="34" charset="-120"/>
              <a:ea typeface="微軟正黑體" panose="020B0604030504040204" pitchFamily="34" charset="-120"/>
            </a:rPr>
            <a:t>/</a:t>
          </a:r>
          <a:r>
            <a:rPr lang="zh-TW" altLang="en-US" sz="2800" b="1" kern="1200" dirty="0" smtClean="0">
              <a:latin typeface="微軟正黑體" panose="020B0604030504040204" pitchFamily="34" charset="-120"/>
              <a:ea typeface="微軟正黑體" panose="020B0604030504040204" pitchFamily="34" charset="-120"/>
            </a:rPr>
            <a:t>消防領域</a:t>
          </a:r>
          <a:endParaRPr lang="zh-TW" altLang="en-US" sz="2800" b="1" kern="1200" dirty="0">
            <a:latin typeface="微軟正黑體" panose="020B0604030504040204" pitchFamily="34" charset="-120"/>
            <a:ea typeface="微軟正黑體" panose="020B0604030504040204" pitchFamily="34" charset="-120"/>
          </a:endParaRPr>
        </a:p>
      </dsp:txBody>
      <dsp:txXfrm>
        <a:off x="3178968" y="13525"/>
        <a:ext cx="2786062" cy="1114424"/>
      </dsp:txXfrm>
    </dsp:sp>
    <dsp:sp modelId="{60A8B392-3E52-4388-AE13-FAC01AA640B4}">
      <dsp:nvSpPr>
        <dsp:cNvPr id="0" name=""/>
        <dsp:cNvSpPr/>
      </dsp:nvSpPr>
      <dsp:spPr>
        <a:xfrm>
          <a:off x="3178968" y="1127950"/>
          <a:ext cx="2786062" cy="3827076"/>
        </a:xfrm>
        <a:prstGeom prst="rect">
          <a:avLst/>
        </a:prstGeom>
        <a:solidFill>
          <a:schemeClr val="accent2">
            <a:tint val="40000"/>
            <a:alpha val="90000"/>
            <a:hueOff val="-424613"/>
            <a:satOff val="-37673"/>
            <a:lumOff val="-38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ts val="25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勞工安全管理員</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ts val="25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勞工安全管理師</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ts val="25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安全工程師</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ts val="25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研發工程師、研究人員</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ts val="25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消防工程師</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ts val="25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廠務工程師</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ts val="25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設備維護工程師</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ts val="25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安全顧問、認證工程師</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ts val="25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勞安檢查員</a:t>
          </a:r>
          <a:endParaRPr lang="zh-TW" altLang="en-US" sz="1800" b="1" kern="1200" dirty="0">
            <a:latin typeface="微軟正黑體" panose="020B0604030504040204" pitchFamily="34" charset="-120"/>
            <a:ea typeface="微軟正黑體" panose="020B0604030504040204" pitchFamily="34" charset="-120"/>
          </a:endParaRPr>
        </a:p>
      </dsp:txBody>
      <dsp:txXfrm>
        <a:off x="3178968" y="1127950"/>
        <a:ext cx="2786062" cy="3827076"/>
      </dsp:txXfrm>
    </dsp:sp>
    <dsp:sp modelId="{CC6F69D8-561D-4B31-9B02-23F7A30421FE}">
      <dsp:nvSpPr>
        <dsp:cNvPr id="0" name=""/>
        <dsp:cNvSpPr/>
      </dsp:nvSpPr>
      <dsp:spPr>
        <a:xfrm>
          <a:off x="6357936" y="0"/>
          <a:ext cx="2786062" cy="1114424"/>
        </a:xfrm>
        <a:prstGeom prst="rect">
          <a:avLst/>
        </a:prstGeom>
        <a:solidFill>
          <a:schemeClr val="accent2">
            <a:hueOff val="-1455363"/>
            <a:satOff val="-83928"/>
            <a:lumOff val="86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100000"/>
            </a:lnSpc>
            <a:spcBef>
              <a:spcPct val="0"/>
            </a:spcBef>
            <a:spcAft>
              <a:spcPct val="35000"/>
            </a:spcAft>
          </a:pPr>
          <a:r>
            <a:rPr lang="zh-TW" altLang="en-US" sz="3200" b="1" kern="1200" dirty="0" smtClean="0">
              <a:latin typeface="微軟正黑體" panose="020B0604030504040204" pitchFamily="34" charset="-120"/>
              <a:ea typeface="微軟正黑體" panose="020B0604030504040204" pitchFamily="34" charset="-120"/>
            </a:rPr>
            <a:t>衛生領域</a:t>
          </a:r>
          <a:endParaRPr lang="zh-TW" altLang="en-US" sz="3200" b="1" kern="1200" dirty="0">
            <a:latin typeface="微軟正黑體" panose="020B0604030504040204" pitchFamily="34" charset="-120"/>
            <a:ea typeface="微軟正黑體" panose="020B0604030504040204" pitchFamily="34" charset="-120"/>
          </a:endParaRPr>
        </a:p>
      </dsp:txBody>
      <dsp:txXfrm>
        <a:off x="6357936" y="0"/>
        <a:ext cx="2786062" cy="1114424"/>
      </dsp:txXfrm>
    </dsp:sp>
    <dsp:sp modelId="{D00E3C06-27D1-4501-88F3-5FBB1EB45705}">
      <dsp:nvSpPr>
        <dsp:cNvPr id="0" name=""/>
        <dsp:cNvSpPr/>
      </dsp:nvSpPr>
      <dsp:spPr>
        <a:xfrm>
          <a:off x="6355079" y="1127950"/>
          <a:ext cx="2786062" cy="3827076"/>
        </a:xfrm>
        <a:prstGeom prst="rect">
          <a:avLst/>
        </a:prstGeom>
        <a:solidFill>
          <a:schemeClr val="accent2">
            <a:tint val="40000"/>
            <a:alpha val="90000"/>
            <a:hueOff val="-849226"/>
            <a:satOff val="-75346"/>
            <a:lumOff val="-76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ts val="21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勞工衛生管理師、工礦衛生技師</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ts val="21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勞動檢查員</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ts val="21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事業單位環保人員</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ts val="21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環境評估、</a:t>
          </a:r>
          <a:r>
            <a:rPr lang="zh-TW" altLang="en-US" sz="1600" b="1" kern="1200" dirty="0" smtClean="0">
              <a:latin typeface="微軟正黑體" panose="020B0604030504040204" pitchFamily="34" charset="-120"/>
              <a:ea typeface="微軟正黑體" panose="020B0604030504040204" pitchFamily="34" charset="-120"/>
            </a:rPr>
            <a:t>規劃管理人員</a:t>
          </a:r>
          <a:endParaRPr lang="zh-TW" altLang="en-US" sz="1600" b="1" kern="1200" dirty="0">
            <a:latin typeface="微軟正黑體" panose="020B0604030504040204" pitchFamily="34" charset="-120"/>
            <a:ea typeface="微軟正黑體" panose="020B0604030504040204" pitchFamily="34" charset="-120"/>
          </a:endParaRPr>
        </a:p>
        <a:p>
          <a:pPr marL="171450" lvl="1" indent="-171450" algn="l" defTabSz="800100">
            <a:lnSpc>
              <a:spcPts val="21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環境檢驗人員</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ts val="2100"/>
            </a:lnSpc>
            <a:spcBef>
              <a:spcPct val="0"/>
            </a:spcBef>
            <a:spcAft>
              <a:spcPct val="15000"/>
            </a:spcAft>
            <a:buChar char="••"/>
          </a:pPr>
          <a:r>
            <a:rPr lang="zh-TW" altLang="en-US" sz="1800" b="1" kern="1200" dirty="0" smtClean="0">
              <a:latin typeface="微軟正黑體" panose="020B0604030504040204" pitchFamily="34" charset="-120"/>
              <a:ea typeface="微軟正黑體" panose="020B0604030504040204" pitchFamily="34" charset="-120"/>
            </a:rPr>
            <a:t>研究人員</a:t>
          </a:r>
          <a:endParaRPr lang="zh-TW" altLang="en-US" sz="1800" b="1" kern="1200" dirty="0">
            <a:latin typeface="微軟正黑體" panose="020B0604030504040204" pitchFamily="34" charset="-120"/>
            <a:ea typeface="微軟正黑體" panose="020B0604030504040204" pitchFamily="34" charset="-120"/>
          </a:endParaRPr>
        </a:p>
      </dsp:txBody>
      <dsp:txXfrm>
        <a:off x="6355079" y="1127950"/>
        <a:ext cx="2786062" cy="38270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8B441-3567-4238-B3F2-622E6F3016CB}">
      <dsp:nvSpPr>
        <dsp:cNvPr id="0" name=""/>
        <dsp:cNvSpPr/>
      </dsp:nvSpPr>
      <dsp:spPr>
        <a:xfrm>
          <a:off x="67085" y="1916"/>
          <a:ext cx="1459849" cy="729924"/>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TW" altLang="en-US" sz="2500" b="1" kern="1200" dirty="0" smtClean="0">
              <a:latin typeface="微軟正黑體" panose="020B0604030504040204" pitchFamily="34" charset="-120"/>
              <a:ea typeface="微軟正黑體" panose="020B0604030504040204" pitchFamily="34" charset="-120"/>
            </a:rPr>
            <a:t>政府機關</a:t>
          </a:r>
          <a:endParaRPr lang="zh-TW" altLang="en-US" sz="2500" b="1" kern="1200" dirty="0">
            <a:latin typeface="微軟正黑體" panose="020B0604030504040204" pitchFamily="34" charset="-120"/>
            <a:ea typeface="微軟正黑體" panose="020B0604030504040204" pitchFamily="34" charset="-120"/>
          </a:endParaRPr>
        </a:p>
      </dsp:txBody>
      <dsp:txXfrm>
        <a:off x="88464" y="23295"/>
        <a:ext cx="1417091" cy="687166"/>
      </dsp:txXfrm>
    </dsp:sp>
    <dsp:sp modelId="{B2B673C2-5FE6-4DEC-8464-CC6C385ABB90}">
      <dsp:nvSpPr>
        <dsp:cNvPr id="0" name=""/>
        <dsp:cNvSpPr/>
      </dsp:nvSpPr>
      <dsp:spPr>
        <a:xfrm>
          <a:off x="213070" y="731841"/>
          <a:ext cx="145984" cy="1814242"/>
        </a:xfrm>
        <a:custGeom>
          <a:avLst/>
          <a:gdLst/>
          <a:ahLst/>
          <a:cxnLst/>
          <a:rect l="0" t="0" r="0" b="0"/>
          <a:pathLst>
            <a:path>
              <a:moveTo>
                <a:pt x="0" y="0"/>
              </a:moveTo>
              <a:lnTo>
                <a:pt x="0" y="1814242"/>
              </a:lnTo>
              <a:lnTo>
                <a:pt x="145984" y="1814242"/>
              </a:lnTo>
            </a:path>
          </a:pathLst>
        </a:custGeom>
        <a:noFill/>
        <a:ln w="1270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4474AE2-A075-4B73-A8B5-046BA67A2E0A}">
      <dsp:nvSpPr>
        <dsp:cNvPr id="0" name=""/>
        <dsp:cNvSpPr/>
      </dsp:nvSpPr>
      <dsp:spPr>
        <a:xfrm>
          <a:off x="359055" y="914322"/>
          <a:ext cx="1591878" cy="326352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zh-TW" altLang="en-US" sz="1600" b="1" kern="1200" dirty="0" smtClean="0">
              <a:latin typeface="微軟正黑體" panose="020B0604030504040204" pitchFamily="34" charset="-120"/>
              <a:ea typeface="微軟正黑體" panose="020B0604030504040204" pitchFamily="34" charset="-120"/>
            </a:rPr>
            <a:t>環保署、行政院勞委會勞工檢查處、各區勞動檢查所、勞工安全衛生研究所、勞工安全衛生處、各縣市政府環境保護局、各縣市政府勞工檢查處等。</a:t>
          </a:r>
          <a:endParaRPr lang="zh-TW" altLang="en-US" sz="1600" b="1" kern="1200" dirty="0">
            <a:latin typeface="微軟正黑體" panose="020B0604030504040204" pitchFamily="34" charset="-120"/>
            <a:ea typeface="微軟正黑體" panose="020B0604030504040204" pitchFamily="34" charset="-120"/>
          </a:endParaRPr>
        </a:p>
      </dsp:txBody>
      <dsp:txXfrm>
        <a:off x="405680" y="960947"/>
        <a:ext cx="1498628" cy="3170272"/>
      </dsp:txXfrm>
    </dsp:sp>
    <dsp:sp modelId="{CB73E1D7-6A0F-4F9B-B4B3-A65A16EE52D5}">
      <dsp:nvSpPr>
        <dsp:cNvPr id="0" name=""/>
        <dsp:cNvSpPr/>
      </dsp:nvSpPr>
      <dsp:spPr>
        <a:xfrm>
          <a:off x="2023925" y="1916"/>
          <a:ext cx="1459849" cy="729924"/>
        </a:xfrm>
        <a:prstGeom prst="roundRect">
          <a:avLst>
            <a:gd name="adj" fmla="val 10000"/>
          </a:avLst>
        </a:prstGeom>
        <a:solidFill>
          <a:schemeClr val="accent2">
            <a:hueOff val="-485121"/>
            <a:satOff val="-27976"/>
            <a:lumOff val="28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TW" altLang="en-US" sz="2500" b="1" kern="1200" dirty="0" smtClean="0">
              <a:latin typeface="微軟正黑體" panose="020B0604030504040204" pitchFamily="34" charset="-120"/>
              <a:ea typeface="微軟正黑體" panose="020B0604030504040204" pitchFamily="34" charset="-120"/>
            </a:rPr>
            <a:t>國營事業</a:t>
          </a:r>
          <a:endParaRPr lang="zh-TW" altLang="en-US" sz="2500" b="1" kern="1200" dirty="0">
            <a:latin typeface="微軟正黑體" panose="020B0604030504040204" pitchFamily="34" charset="-120"/>
            <a:ea typeface="微軟正黑體" panose="020B0604030504040204" pitchFamily="34" charset="-120"/>
          </a:endParaRPr>
        </a:p>
      </dsp:txBody>
      <dsp:txXfrm>
        <a:off x="2045304" y="23295"/>
        <a:ext cx="1417091" cy="687166"/>
      </dsp:txXfrm>
    </dsp:sp>
    <dsp:sp modelId="{D4B554DC-0F8A-4E1D-81EA-8985356B3C14}">
      <dsp:nvSpPr>
        <dsp:cNvPr id="0" name=""/>
        <dsp:cNvSpPr/>
      </dsp:nvSpPr>
      <dsp:spPr>
        <a:xfrm>
          <a:off x="2169910" y="731841"/>
          <a:ext cx="145984" cy="1482524"/>
        </a:xfrm>
        <a:custGeom>
          <a:avLst/>
          <a:gdLst/>
          <a:ahLst/>
          <a:cxnLst/>
          <a:rect l="0" t="0" r="0" b="0"/>
          <a:pathLst>
            <a:path>
              <a:moveTo>
                <a:pt x="0" y="0"/>
              </a:moveTo>
              <a:lnTo>
                <a:pt x="0" y="1482524"/>
              </a:lnTo>
              <a:lnTo>
                <a:pt x="145984" y="1482524"/>
              </a:lnTo>
            </a:path>
          </a:pathLst>
        </a:custGeom>
        <a:noFill/>
        <a:ln w="1270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980D370-4C5F-4D82-ADC0-E5A562403172}">
      <dsp:nvSpPr>
        <dsp:cNvPr id="0" name=""/>
        <dsp:cNvSpPr/>
      </dsp:nvSpPr>
      <dsp:spPr>
        <a:xfrm>
          <a:off x="2315895" y="914322"/>
          <a:ext cx="1486839" cy="260008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zh-TW" altLang="en-US" sz="1600" b="1" kern="1200" dirty="0" smtClean="0">
              <a:latin typeface="微軟正黑體" panose="020B0604030504040204" pitchFamily="34" charset="-120"/>
              <a:ea typeface="微軟正黑體" panose="020B0604030504040204" pitchFamily="34" charset="-120"/>
            </a:rPr>
            <a:t>中鋼公司、中油公司、台電公司、台灣自來水公司、中華電信等。</a:t>
          </a:r>
          <a:endParaRPr lang="zh-TW" altLang="en-US" sz="1600" b="1" kern="1200" dirty="0">
            <a:latin typeface="微軟正黑體" panose="020B0604030504040204" pitchFamily="34" charset="-120"/>
            <a:ea typeface="微軟正黑體" panose="020B0604030504040204" pitchFamily="34" charset="-120"/>
          </a:endParaRPr>
        </a:p>
      </dsp:txBody>
      <dsp:txXfrm>
        <a:off x="2359443" y="957870"/>
        <a:ext cx="1399743" cy="2512990"/>
      </dsp:txXfrm>
    </dsp:sp>
    <dsp:sp modelId="{D3D610B1-5474-494F-9338-3AF9548D519D}">
      <dsp:nvSpPr>
        <dsp:cNvPr id="0" name=""/>
        <dsp:cNvSpPr/>
      </dsp:nvSpPr>
      <dsp:spPr>
        <a:xfrm>
          <a:off x="3875727" y="1916"/>
          <a:ext cx="1459849" cy="729924"/>
        </a:xfrm>
        <a:prstGeom prst="roundRect">
          <a:avLst>
            <a:gd name="adj" fmla="val 10000"/>
          </a:avLst>
        </a:prstGeom>
        <a:solidFill>
          <a:schemeClr val="accent2">
            <a:hueOff val="-970242"/>
            <a:satOff val="-55952"/>
            <a:lumOff val="575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TW" altLang="en-US" sz="2500" b="1" kern="1200" dirty="0" smtClean="0">
              <a:latin typeface="微軟正黑體" panose="020B0604030504040204" pitchFamily="34" charset="-120"/>
              <a:ea typeface="微軟正黑體" panose="020B0604030504040204" pitchFamily="34" charset="-120"/>
            </a:rPr>
            <a:t>產業界</a:t>
          </a:r>
          <a:endParaRPr lang="zh-TW" altLang="en-US" sz="2500" b="1" kern="1200" dirty="0">
            <a:latin typeface="微軟正黑體" panose="020B0604030504040204" pitchFamily="34" charset="-120"/>
            <a:ea typeface="微軟正黑體" panose="020B0604030504040204" pitchFamily="34" charset="-120"/>
          </a:endParaRPr>
        </a:p>
      </dsp:txBody>
      <dsp:txXfrm>
        <a:off x="3897106" y="23295"/>
        <a:ext cx="1417091" cy="687166"/>
      </dsp:txXfrm>
    </dsp:sp>
    <dsp:sp modelId="{9B03BF77-1ABB-4D23-84A3-DC9CFC70430C}">
      <dsp:nvSpPr>
        <dsp:cNvPr id="0" name=""/>
        <dsp:cNvSpPr/>
      </dsp:nvSpPr>
      <dsp:spPr>
        <a:xfrm>
          <a:off x="4021712" y="731841"/>
          <a:ext cx="145984" cy="1896621"/>
        </a:xfrm>
        <a:custGeom>
          <a:avLst/>
          <a:gdLst/>
          <a:ahLst/>
          <a:cxnLst/>
          <a:rect l="0" t="0" r="0" b="0"/>
          <a:pathLst>
            <a:path>
              <a:moveTo>
                <a:pt x="0" y="0"/>
              </a:moveTo>
              <a:lnTo>
                <a:pt x="0" y="1896621"/>
              </a:lnTo>
              <a:lnTo>
                <a:pt x="145984" y="1896621"/>
              </a:lnTo>
            </a:path>
          </a:pathLst>
        </a:custGeom>
        <a:noFill/>
        <a:ln w="1270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82BA79B-C71B-41BC-BDE7-ADA23AF2A63F}">
      <dsp:nvSpPr>
        <dsp:cNvPr id="0" name=""/>
        <dsp:cNvSpPr/>
      </dsp:nvSpPr>
      <dsp:spPr>
        <a:xfrm>
          <a:off x="4167697" y="914322"/>
          <a:ext cx="1797518" cy="342828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zh-TW" altLang="en-US" sz="1600" b="1" kern="1200" dirty="0" smtClean="0">
              <a:latin typeface="微軟正黑體" panose="020B0604030504040204" pitchFamily="34" charset="-120"/>
              <a:ea typeface="微軟正黑體" panose="020B0604030504040204" pitchFamily="34" charset="-120"/>
            </a:rPr>
            <a:t>法</a:t>
          </a:r>
          <a:r>
            <a:rPr lang="zh-TW" sz="1600" b="1" kern="1200" dirty="0" smtClean="0">
              <a:latin typeface="微軟正黑體" panose="020B0604030504040204" pitchFamily="34" charset="-120"/>
              <a:ea typeface="微軟正黑體" panose="020B0604030504040204" pitchFamily="34" charset="-120"/>
            </a:rPr>
            <a:t>規</a:t>
          </a:r>
          <a:r>
            <a:rPr lang="zh-TW" altLang="en-US" sz="1600" b="1" kern="1200" dirty="0" smtClean="0">
              <a:latin typeface="微軟正黑體" panose="020B0604030504040204" pitchFamily="34" charset="-120"/>
              <a:ea typeface="微軟正黑體" panose="020B0604030504040204" pitchFamily="34" charset="-120"/>
            </a:rPr>
            <a:t>明</a:t>
          </a:r>
          <a:r>
            <a:rPr lang="zh-TW" sz="1600" b="1" kern="1200" dirty="0" smtClean="0">
              <a:latin typeface="微軟正黑體" panose="020B0604030504040204" pitchFamily="34" charset="-120"/>
              <a:ea typeface="微軟正黑體" panose="020B0604030504040204" pitchFamily="34" charset="-120"/>
            </a:rPr>
            <a:t>定</a:t>
          </a:r>
          <a:r>
            <a:rPr lang="en-US" sz="1600" b="1" kern="1200" dirty="0" smtClean="0">
              <a:latin typeface="微軟正黑體" panose="020B0604030504040204" pitchFamily="34" charset="-120"/>
              <a:ea typeface="微軟正黑體" panose="020B0604030504040204" pitchFamily="34" charset="-120"/>
            </a:rPr>
            <a:t>30</a:t>
          </a:r>
          <a:r>
            <a:rPr lang="zh-TW" sz="1600" b="1" kern="1200" dirty="0" smtClean="0">
              <a:latin typeface="微軟正黑體" panose="020B0604030504040204" pitchFamily="34" charset="-120"/>
              <a:ea typeface="微軟正黑體" panose="020B0604030504040204" pitchFamily="34" charset="-120"/>
            </a:rPr>
            <a:t>人以上各事業單位皆需聘用環工及</a:t>
          </a:r>
          <a:r>
            <a:rPr lang="zh-TW" altLang="en-US" sz="1600" b="1" kern="1200" dirty="0" smtClean="0">
              <a:latin typeface="微軟正黑體" panose="020B0604030504040204" pitchFamily="34" charset="-120"/>
              <a:ea typeface="微軟正黑體" panose="020B0604030504040204" pitchFamily="34" charset="-120"/>
            </a:rPr>
            <a:t>職業</a:t>
          </a:r>
          <a:r>
            <a:rPr lang="zh-TW" sz="1600" b="1" kern="1200" dirty="0" smtClean="0">
              <a:latin typeface="微軟正黑體" panose="020B0604030504040204" pitchFamily="34" charset="-120"/>
              <a:ea typeface="微軟正黑體" panose="020B0604030504040204" pitchFamily="34" charset="-120"/>
            </a:rPr>
            <a:t>安全衛生管理人員</a:t>
          </a:r>
          <a:r>
            <a:rPr lang="zh-TW" altLang="en-US" sz="1600" b="1" kern="1200" dirty="0" smtClean="0">
              <a:latin typeface="微軟正黑體" panose="020B0604030504040204" pitchFamily="34" charset="-120"/>
              <a:ea typeface="微軟正黑體" panose="020B0604030504040204" pitchFamily="34" charset="-120"/>
            </a:rPr>
            <a:t>。</a:t>
          </a:r>
          <a:r>
            <a:rPr lang="zh-TW" altLang="zh-TW" sz="1600" b="1" kern="1200" dirty="0" smtClean="0">
              <a:latin typeface="微軟正黑體" panose="020B0604030504040204" pitchFamily="34" charset="-120"/>
              <a:ea typeface="微軟正黑體" panose="020B0604030504040204" pitchFamily="34" charset="-120"/>
            </a:rPr>
            <a:t>（如台積電、宏達電、台塑、鴻海、奇美、統一企業、遠東集團、王品集團、各大飯店、百貨公司等）</a:t>
          </a:r>
          <a:r>
            <a:rPr lang="zh-TW" sz="1600" b="1" kern="1200" dirty="0" smtClean="0">
              <a:latin typeface="微軟正黑體" panose="020B0604030504040204" pitchFamily="34" charset="-120"/>
              <a:ea typeface="微軟正黑體" panose="020B0604030504040204" pitchFamily="34" charset="-120"/>
            </a:rPr>
            <a:t>。</a:t>
          </a:r>
          <a:endParaRPr lang="zh-TW" altLang="en-US" sz="1600" b="1" kern="1200" dirty="0">
            <a:latin typeface="微軟正黑體" panose="020B0604030504040204" pitchFamily="34" charset="-120"/>
            <a:ea typeface="微軟正黑體" panose="020B0604030504040204" pitchFamily="34" charset="-120"/>
          </a:endParaRPr>
        </a:p>
      </dsp:txBody>
      <dsp:txXfrm>
        <a:off x="4220345" y="966970"/>
        <a:ext cx="1692222" cy="3322985"/>
      </dsp:txXfrm>
    </dsp:sp>
    <dsp:sp modelId="{8A3FEA51-9B58-4024-8E65-6046CAB480F9}">
      <dsp:nvSpPr>
        <dsp:cNvPr id="0" name=""/>
        <dsp:cNvSpPr/>
      </dsp:nvSpPr>
      <dsp:spPr>
        <a:xfrm>
          <a:off x="6038208" y="1916"/>
          <a:ext cx="1459849" cy="729924"/>
        </a:xfrm>
        <a:prstGeom prst="roundRect">
          <a:avLst>
            <a:gd name="adj" fmla="val 10000"/>
          </a:avLst>
        </a:prstGeom>
        <a:solidFill>
          <a:schemeClr val="accent2">
            <a:hueOff val="-1455363"/>
            <a:satOff val="-83928"/>
            <a:lumOff val="86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TW" altLang="en-US" sz="2500" b="1" kern="1200" dirty="0" smtClean="0">
              <a:latin typeface="微軟正黑體" panose="020B0604030504040204" pitchFamily="34" charset="-120"/>
              <a:ea typeface="微軟正黑體" panose="020B0604030504040204" pitchFamily="34" charset="-120"/>
            </a:rPr>
            <a:t>顧問公司</a:t>
          </a:r>
          <a:endParaRPr lang="zh-TW" altLang="en-US" sz="2500" b="1" kern="1200" dirty="0">
            <a:latin typeface="微軟正黑體" panose="020B0604030504040204" pitchFamily="34" charset="-120"/>
            <a:ea typeface="微軟正黑體" panose="020B0604030504040204" pitchFamily="34" charset="-120"/>
          </a:endParaRPr>
        </a:p>
      </dsp:txBody>
      <dsp:txXfrm>
        <a:off x="6059587" y="23295"/>
        <a:ext cx="1417091" cy="687166"/>
      </dsp:txXfrm>
    </dsp:sp>
    <dsp:sp modelId="{4D4911FA-DE63-44E8-BE42-07B2B0B8B629}">
      <dsp:nvSpPr>
        <dsp:cNvPr id="0" name=""/>
        <dsp:cNvSpPr/>
      </dsp:nvSpPr>
      <dsp:spPr>
        <a:xfrm>
          <a:off x="6184193" y="731841"/>
          <a:ext cx="184968" cy="737625"/>
        </a:xfrm>
        <a:custGeom>
          <a:avLst/>
          <a:gdLst/>
          <a:ahLst/>
          <a:cxnLst/>
          <a:rect l="0" t="0" r="0" b="0"/>
          <a:pathLst>
            <a:path>
              <a:moveTo>
                <a:pt x="0" y="0"/>
              </a:moveTo>
              <a:lnTo>
                <a:pt x="0" y="737625"/>
              </a:lnTo>
              <a:lnTo>
                <a:pt x="184968" y="737625"/>
              </a:lnTo>
            </a:path>
          </a:pathLst>
        </a:custGeom>
        <a:noFill/>
        <a:ln w="1270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E2BB969-34C3-42DC-A55F-2C5063E8A586}">
      <dsp:nvSpPr>
        <dsp:cNvPr id="0" name=""/>
        <dsp:cNvSpPr/>
      </dsp:nvSpPr>
      <dsp:spPr>
        <a:xfrm>
          <a:off x="6369162" y="843848"/>
          <a:ext cx="2059719" cy="125123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l" defTabSz="622300">
            <a:lnSpc>
              <a:spcPct val="100000"/>
            </a:lnSpc>
            <a:spcBef>
              <a:spcPct val="0"/>
            </a:spcBef>
            <a:spcAft>
              <a:spcPct val="35000"/>
            </a:spcAft>
          </a:pPr>
          <a:r>
            <a:rPr lang="zh-TW" sz="1400" b="1" kern="1200" dirty="0" smtClean="0">
              <a:latin typeface="微軟正黑體" panose="020B0604030504040204" pitchFamily="34" charset="-120"/>
              <a:ea typeface="微軟正黑體" panose="020B0604030504040204" pitchFamily="34" charset="-120"/>
            </a:rPr>
            <a:t>工程顧問公司</a:t>
          </a:r>
          <a:r>
            <a:rPr lang="zh-TW" altLang="en-US" sz="1400" b="1" kern="1200" dirty="0" smtClean="0">
              <a:latin typeface="微軟正黑體" panose="020B0604030504040204" pitchFamily="34" charset="-120"/>
              <a:ea typeface="微軟正黑體" panose="020B0604030504040204" pitchFamily="34" charset="-120"/>
            </a:rPr>
            <a:t>：</a:t>
          </a:r>
          <a:r>
            <a:rPr lang="zh-TW" sz="1400" b="1" kern="1200" dirty="0" smtClean="0">
              <a:latin typeface="微軟正黑體" panose="020B0604030504040204" pitchFamily="34" charset="-120"/>
              <a:ea typeface="微軟正黑體" panose="020B0604030504040204" pitchFamily="34" charset="-120"/>
            </a:rPr>
            <a:t>如中興工程、中華</a:t>
          </a:r>
          <a:r>
            <a:rPr lang="zh-TW" sz="1600" b="1" kern="1200" dirty="0" smtClean="0">
              <a:latin typeface="微軟正黑體" panose="020B0604030504040204" pitchFamily="34" charset="-120"/>
              <a:ea typeface="微軟正黑體" panose="020B0604030504040204" pitchFamily="34" charset="-120"/>
            </a:rPr>
            <a:t>工程</a:t>
          </a:r>
          <a:r>
            <a:rPr lang="zh-TW" sz="1400" b="1" kern="1200" dirty="0" smtClean="0">
              <a:latin typeface="微軟正黑體" panose="020B0604030504040204" pitchFamily="34" charset="-120"/>
              <a:ea typeface="微軟正黑體" panose="020B0604030504040204" pitchFamily="34" charset="-120"/>
            </a:rPr>
            <a:t>、中鼎工程或泰興工程顧問等</a:t>
          </a:r>
          <a:r>
            <a:rPr lang="zh-TW" altLang="en-US" sz="1400" b="1" kern="1200" dirty="0" smtClean="0">
              <a:latin typeface="微軟正黑體" panose="020B0604030504040204" pitchFamily="34" charset="-120"/>
              <a:ea typeface="微軟正黑體" panose="020B0604030504040204" pitchFamily="34" charset="-120"/>
            </a:rPr>
            <a:t>。</a:t>
          </a:r>
          <a:endParaRPr lang="zh-TW" altLang="en-US" sz="1200" b="1" kern="1200" dirty="0">
            <a:latin typeface="微軟正黑體" panose="020B0604030504040204" pitchFamily="34" charset="-120"/>
            <a:ea typeface="微軟正黑體" panose="020B0604030504040204" pitchFamily="34" charset="-120"/>
          </a:endParaRPr>
        </a:p>
      </dsp:txBody>
      <dsp:txXfrm>
        <a:off x="6405809" y="880495"/>
        <a:ext cx="1986425" cy="1177943"/>
      </dsp:txXfrm>
    </dsp:sp>
    <dsp:sp modelId="{0A81F45C-D0FB-4EA4-B956-864A33394F32}">
      <dsp:nvSpPr>
        <dsp:cNvPr id="0" name=""/>
        <dsp:cNvSpPr/>
      </dsp:nvSpPr>
      <dsp:spPr>
        <a:xfrm>
          <a:off x="6184193" y="731841"/>
          <a:ext cx="213070" cy="2246788"/>
        </a:xfrm>
        <a:custGeom>
          <a:avLst/>
          <a:gdLst/>
          <a:ahLst/>
          <a:cxnLst/>
          <a:rect l="0" t="0" r="0" b="0"/>
          <a:pathLst>
            <a:path>
              <a:moveTo>
                <a:pt x="0" y="0"/>
              </a:moveTo>
              <a:lnTo>
                <a:pt x="0" y="2246788"/>
              </a:lnTo>
              <a:lnTo>
                <a:pt x="213070" y="2246788"/>
              </a:lnTo>
            </a:path>
          </a:pathLst>
        </a:custGeom>
        <a:noFill/>
        <a:ln w="1270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3D19D31-ABD1-4ABA-B208-4E01EFFA5843}">
      <dsp:nvSpPr>
        <dsp:cNvPr id="0" name=""/>
        <dsp:cNvSpPr/>
      </dsp:nvSpPr>
      <dsp:spPr>
        <a:xfrm>
          <a:off x="6397263" y="2328603"/>
          <a:ext cx="2243695" cy="1300054"/>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l" defTabSz="622300">
            <a:lnSpc>
              <a:spcPct val="100000"/>
            </a:lnSpc>
            <a:spcBef>
              <a:spcPct val="0"/>
            </a:spcBef>
            <a:spcAft>
              <a:spcPct val="35000"/>
            </a:spcAft>
          </a:pPr>
          <a:r>
            <a:rPr lang="zh-TW" sz="1400" b="1" kern="1200" dirty="0" smtClean="0">
              <a:latin typeface="微軟正黑體" panose="020B0604030504040204" pitchFamily="34" charset="-120"/>
              <a:ea typeface="微軟正黑體" panose="020B0604030504040204" pitchFamily="34" charset="-120"/>
            </a:rPr>
            <a:t>環保顧問公司</a:t>
          </a:r>
          <a:r>
            <a:rPr lang="zh-TW" altLang="en-US" sz="1400" b="1" kern="1200" dirty="0" smtClean="0">
              <a:latin typeface="微軟正黑體" panose="020B0604030504040204" pitchFamily="34" charset="-120"/>
              <a:ea typeface="微軟正黑體" panose="020B0604030504040204" pitchFamily="34" charset="-120"/>
            </a:rPr>
            <a:t>：</a:t>
          </a:r>
          <a:r>
            <a:rPr lang="zh-TW" sz="1400" b="1" kern="1200" dirty="0" smtClean="0">
              <a:latin typeface="微軟正黑體" panose="020B0604030504040204" pitchFamily="34" charset="-120"/>
              <a:ea typeface="微軟正黑體" panose="020B0604030504040204" pitchFamily="34" charset="-120"/>
            </a:rPr>
            <a:t>從事政府廢氣、廢水、廢棄物</a:t>
          </a:r>
          <a:r>
            <a:rPr lang="en-US" sz="1400" b="1" kern="1200" dirty="0" smtClean="0">
              <a:latin typeface="微軟正黑體" panose="020B0604030504040204" pitchFamily="34" charset="-120"/>
              <a:ea typeface="微軟正黑體" panose="020B0604030504040204" pitchFamily="34" charset="-120"/>
            </a:rPr>
            <a:t>...</a:t>
          </a:r>
          <a:r>
            <a:rPr lang="zh-TW" sz="1400" b="1" kern="1200" dirty="0" smtClean="0">
              <a:latin typeface="微軟正黑體" panose="020B0604030504040204" pitchFamily="34" charset="-120"/>
              <a:ea typeface="微軟正黑體" panose="020B0604030504040204" pitchFamily="34" charset="-120"/>
            </a:rPr>
            <a:t>環保計畫之執行、環境影響評估報告書之撰寫</a:t>
          </a:r>
          <a:r>
            <a:rPr lang="zh-TW" altLang="en-US" sz="1400" b="1" kern="1200" dirty="0" smtClean="0">
              <a:latin typeface="微軟正黑體" panose="020B0604030504040204" pitchFamily="34" charset="-120"/>
              <a:ea typeface="微軟正黑體" panose="020B0604030504040204" pitchFamily="34" charset="-120"/>
            </a:rPr>
            <a:t>。</a:t>
          </a:r>
          <a:endParaRPr lang="zh-TW" altLang="en-US" sz="1200" b="1" kern="1200" dirty="0">
            <a:latin typeface="微軟正黑體" panose="020B0604030504040204" pitchFamily="34" charset="-120"/>
            <a:ea typeface="微軟正黑體" panose="020B0604030504040204" pitchFamily="34" charset="-120"/>
          </a:endParaRPr>
        </a:p>
      </dsp:txBody>
      <dsp:txXfrm>
        <a:off x="6435340" y="2366680"/>
        <a:ext cx="2167541" cy="1223900"/>
      </dsp:txXfrm>
    </dsp:sp>
    <dsp:sp modelId="{CE62D839-F1C1-44FE-8D1F-8FCBDB8E03B6}">
      <dsp:nvSpPr>
        <dsp:cNvPr id="0" name=""/>
        <dsp:cNvSpPr/>
      </dsp:nvSpPr>
      <dsp:spPr>
        <a:xfrm>
          <a:off x="6184193" y="731841"/>
          <a:ext cx="221151" cy="3522748"/>
        </a:xfrm>
        <a:custGeom>
          <a:avLst/>
          <a:gdLst/>
          <a:ahLst/>
          <a:cxnLst/>
          <a:rect l="0" t="0" r="0" b="0"/>
          <a:pathLst>
            <a:path>
              <a:moveTo>
                <a:pt x="0" y="0"/>
              </a:moveTo>
              <a:lnTo>
                <a:pt x="0" y="3522748"/>
              </a:lnTo>
              <a:lnTo>
                <a:pt x="221151" y="3522748"/>
              </a:lnTo>
            </a:path>
          </a:pathLst>
        </a:custGeom>
        <a:noFill/>
        <a:ln w="1270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7348702-7494-4E79-9A93-7BB3E9FC35C8}">
      <dsp:nvSpPr>
        <dsp:cNvPr id="0" name=""/>
        <dsp:cNvSpPr/>
      </dsp:nvSpPr>
      <dsp:spPr>
        <a:xfrm>
          <a:off x="6405345" y="3830576"/>
          <a:ext cx="2235613" cy="84802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100000"/>
            </a:lnSpc>
            <a:spcBef>
              <a:spcPct val="0"/>
            </a:spcBef>
            <a:spcAft>
              <a:spcPct val="35000"/>
            </a:spcAft>
          </a:pPr>
          <a:endParaRPr lang="en-US" altLang="zh-TW" sz="1600" b="1" kern="1200" dirty="0" smtClean="0">
            <a:latin typeface="微軟正黑體" panose="020B0604030504040204" pitchFamily="34" charset="-120"/>
            <a:ea typeface="微軟正黑體" panose="020B0604030504040204" pitchFamily="34" charset="-120"/>
          </a:endParaRPr>
        </a:p>
        <a:p>
          <a:pPr lvl="0" algn="l" defTabSz="711200">
            <a:lnSpc>
              <a:spcPct val="100000"/>
            </a:lnSpc>
            <a:spcBef>
              <a:spcPct val="0"/>
            </a:spcBef>
            <a:spcAft>
              <a:spcPct val="35000"/>
            </a:spcAft>
          </a:pPr>
          <a:r>
            <a:rPr lang="zh-TW" sz="1600" b="1" kern="1200" dirty="0" smtClean="0">
              <a:latin typeface="微軟正黑體" panose="020B0604030504040204" pitchFamily="34" charset="-120"/>
              <a:ea typeface="微軟正黑體" panose="020B0604030504040204" pitchFamily="34" charset="-120"/>
            </a:rPr>
            <a:t>環境工程</a:t>
          </a:r>
          <a:r>
            <a:rPr lang="zh-TW" altLang="en-US" sz="1600" b="1" kern="1200" dirty="0" smtClean="0">
              <a:latin typeface="微軟正黑體" panose="020B0604030504040204" pitchFamily="34" charset="-120"/>
              <a:ea typeface="微軟正黑體" panose="020B0604030504040204" pitchFamily="34" charset="-120"/>
            </a:rPr>
            <a:t>、工業安全、工礦衛生</a:t>
          </a:r>
          <a:r>
            <a:rPr lang="zh-TW" sz="1600" b="1" kern="1200" dirty="0" smtClean="0">
              <a:latin typeface="微軟正黑體" panose="020B0604030504040204" pitchFamily="34" charset="-120"/>
              <a:ea typeface="微軟正黑體" panose="020B0604030504040204" pitchFamily="34" charset="-120"/>
            </a:rPr>
            <a:t>技師事務所</a:t>
          </a:r>
          <a:endParaRPr lang="en-US" altLang="zh-TW" sz="1600" b="1" kern="1200" dirty="0" smtClean="0">
            <a:latin typeface="微軟正黑體" panose="020B0604030504040204" pitchFamily="34" charset="-120"/>
            <a:ea typeface="微軟正黑體" panose="020B0604030504040204" pitchFamily="34" charset="-120"/>
          </a:endParaRPr>
        </a:p>
        <a:p>
          <a:pPr lvl="0" algn="ctr" defTabSz="711200">
            <a:lnSpc>
              <a:spcPct val="90000"/>
            </a:lnSpc>
            <a:spcBef>
              <a:spcPct val="0"/>
            </a:spcBef>
            <a:spcAft>
              <a:spcPct val="35000"/>
            </a:spcAft>
          </a:pPr>
          <a:endParaRPr lang="zh-TW" altLang="en-US" sz="1200" b="1" kern="1200" dirty="0">
            <a:latin typeface="微軟正黑體" panose="020B0604030504040204" pitchFamily="34" charset="-120"/>
            <a:ea typeface="微軟正黑體" panose="020B0604030504040204" pitchFamily="34" charset="-120"/>
          </a:endParaRPr>
        </a:p>
      </dsp:txBody>
      <dsp:txXfrm>
        <a:off x="6430183" y="3855414"/>
        <a:ext cx="2185937" cy="7983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1866F-0008-42EB-AE6E-1CBF0F5049C4}">
      <dsp:nvSpPr>
        <dsp:cNvPr id="0" name=""/>
        <dsp:cNvSpPr/>
      </dsp:nvSpPr>
      <dsp:spPr>
        <a:xfrm>
          <a:off x="1831938" y="3288672"/>
          <a:ext cx="123957" cy="12395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02CF947-627C-4813-B764-54AE7D4744A0}">
      <dsp:nvSpPr>
        <dsp:cNvPr id="0" name=""/>
        <dsp:cNvSpPr/>
      </dsp:nvSpPr>
      <dsp:spPr>
        <a:xfrm>
          <a:off x="1598561" y="3401042"/>
          <a:ext cx="123957" cy="123957"/>
        </a:xfrm>
        <a:prstGeom prst="ellipse">
          <a:avLst/>
        </a:prstGeom>
        <a:gradFill rotWithShape="0">
          <a:gsLst>
            <a:gs pos="0">
              <a:schemeClr val="accent4">
                <a:hueOff val="945063"/>
                <a:satOff val="-4361"/>
                <a:lumOff val="160"/>
                <a:alphaOff val="0"/>
                <a:satMod val="103000"/>
                <a:lumMod val="102000"/>
                <a:tint val="94000"/>
              </a:schemeClr>
            </a:gs>
            <a:gs pos="50000">
              <a:schemeClr val="accent4">
                <a:hueOff val="945063"/>
                <a:satOff val="-4361"/>
                <a:lumOff val="160"/>
                <a:alphaOff val="0"/>
                <a:satMod val="110000"/>
                <a:lumMod val="100000"/>
                <a:shade val="100000"/>
              </a:schemeClr>
            </a:gs>
            <a:gs pos="100000">
              <a:schemeClr val="accent4">
                <a:hueOff val="945063"/>
                <a:satOff val="-4361"/>
                <a:lumOff val="160"/>
                <a:alphaOff val="0"/>
                <a:lumMod val="99000"/>
                <a:satMod val="120000"/>
                <a:shade val="78000"/>
              </a:schemeClr>
            </a:gs>
          </a:gsLst>
          <a:lin ang="5400000" scaled="0"/>
        </a:gradFill>
        <a:ln w="6350" cap="flat" cmpd="sng" algn="ctr">
          <a:solidFill>
            <a:schemeClr val="accent4">
              <a:hueOff val="945063"/>
              <a:satOff val="-4361"/>
              <a:lumOff val="16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E332732-204E-48D6-9BB4-706A1BEBA482}">
      <dsp:nvSpPr>
        <dsp:cNvPr id="0" name=""/>
        <dsp:cNvSpPr/>
      </dsp:nvSpPr>
      <dsp:spPr>
        <a:xfrm>
          <a:off x="1354472" y="3489802"/>
          <a:ext cx="123957" cy="123957"/>
        </a:xfrm>
        <a:prstGeom prst="ellipse">
          <a:avLst/>
        </a:prstGeom>
        <a:gradFill rotWithShape="0">
          <a:gsLst>
            <a:gs pos="0">
              <a:schemeClr val="accent4">
                <a:hueOff val="1890126"/>
                <a:satOff val="-8721"/>
                <a:lumOff val="321"/>
                <a:alphaOff val="0"/>
                <a:satMod val="103000"/>
                <a:lumMod val="102000"/>
                <a:tint val="94000"/>
              </a:schemeClr>
            </a:gs>
            <a:gs pos="50000">
              <a:schemeClr val="accent4">
                <a:hueOff val="1890126"/>
                <a:satOff val="-8721"/>
                <a:lumOff val="321"/>
                <a:alphaOff val="0"/>
                <a:satMod val="110000"/>
                <a:lumMod val="100000"/>
                <a:shade val="100000"/>
              </a:schemeClr>
            </a:gs>
            <a:gs pos="100000">
              <a:schemeClr val="accent4">
                <a:hueOff val="1890126"/>
                <a:satOff val="-8721"/>
                <a:lumOff val="321"/>
                <a:alphaOff val="0"/>
                <a:lumMod val="99000"/>
                <a:satMod val="120000"/>
                <a:shade val="78000"/>
              </a:schemeClr>
            </a:gs>
          </a:gsLst>
          <a:lin ang="5400000" scaled="0"/>
        </a:gradFill>
        <a:ln w="6350" cap="flat" cmpd="sng" algn="ctr">
          <a:solidFill>
            <a:schemeClr val="accent4">
              <a:hueOff val="1890126"/>
              <a:satOff val="-8721"/>
              <a:lumOff val="3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0415128-72F8-4936-86DA-4A08AA04C654}">
      <dsp:nvSpPr>
        <dsp:cNvPr id="0" name=""/>
        <dsp:cNvSpPr/>
      </dsp:nvSpPr>
      <dsp:spPr>
        <a:xfrm>
          <a:off x="2952146" y="1987884"/>
          <a:ext cx="123957" cy="123957"/>
        </a:xfrm>
        <a:prstGeom prst="ellipse">
          <a:avLst/>
        </a:prstGeom>
        <a:gradFill rotWithShape="0">
          <a:gsLst>
            <a:gs pos="0">
              <a:schemeClr val="accent4">
                <a:hueOff val="2835189"/>
                <a:satOff val="-13082"/>
                <a:lumOff val="481"/>
                <a:alphaOff val="0"/>
                <a:satMod val="103000"/>
                <a:lumMod val="102000"/>
                <a:tint val="94000"/>
              </a:schemeClr>
            </a:gs>
            <a:gs pos="50000">
              <a:schemeClr val="accent4">
                <a:hueOff val="2835189"/>
                <a:satOff val="-13082"/>
                <a:lumOff val="481"/>
                <a:alphaOff val="0"/>
                <a:satMod val="110000"/>
                <a:lumMod val="100000"/>
                <a:shade val="100000"/>
              </a:schemeClr>
            </a:gs>
            <a:gs pos="100000">
              <a:schemeClr val="accent4">
                <a:hueOff val="2835189"/>
                <a:satOff val="-13082"/>
                <a:lumOff val="481"/>
                <a:alphaOff val="0"/>
                <a:lumMod val="99000"/>
                <a:satMod val="120000"/>
                <a:shade val="78000"/>
              </a:schemeClr>
            </a:gs>
          </a:gsLst>
          <a:lin ang="5400000" scaled="0"/>
        </a:gradFill>
        <a:ln w="6350" cap="flat" cmpd="sng" algn="ctr">
          <a:solidFill>
            <a:schemeClr val="accent4">
              <a:hueOff val="2835189"/>
              <a:satOff val="-13082"/>
              <a:lumOff val="48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EEED21A-2E4F-402B-8A97-69068ED346A6}">
      <dsp:nvSpPr>
        <dsp:cNvPr id="0" name=""/>
        <dsp:cNvSpPr/>
      </dsp:nvSpPr>
      <dsp:spPr>
        <a:xfrm>
          <a:off x="2858795" y="2216560"/>
          <a:ext cx="123957" cy="123957"/>
        </a:xfrm>
        <a:prstGeom prst="ellipse">
          <a:avLst/>
        </a:prstGeom>
        <a:gradFill rotWithShape="0">
          <a:gsLst>
            <a:gs pos="0">
              <a:schemeClr val="accent4">
                <a:hueOff val="3780252"/>
                <a:satOff val="-17443"/>
                <a:lumOff val="642"/>
                <a:alphaOff val="0"/>
                <a:satMod val="103000"/>
                <a:lumMod val="102000"/>
                <a:tint val="94000"/>
              </a:schemeClr>
            </a:gs>
            <a:gs pos="50000">
              <a:schemeClr val="accent4">
                <a:hueOff val="3780252"/>
                <a:satOff val="-17443"/>
                <a:lumOff val="642"/>
                <a:alphaOff val="0"/>
                <a:satMod val="110000"/>
                <a:lumMod val="100000"/>
                <a:shade val="100000"/>
              </a:schemeClr>
            </a:gs>
            <a:gs pos="100000">
              <a:schemeClr val="accent4">
                <a:hueOff val="3780252"/>
                <a:satOff val="-17443"/>
                <a:lumOff val="642"/>
                <a:alphaOff val="0"/>
                <a:lumMod val="99000"/>
                <a:satMod val="120000"/>
                <a:shade val="78000"/>
              </a:schemeClr>
            </a:gs>
          </a:gsLst>
          <a:lin ang="5400000" scaled="0"/>
        </a:gradFill>
        <a:ln w="6350" cap="flat" cmpd="sng" algn="ctr">
          <a:solidFill>
            <a:schemeClr val="accent4">
              <a:hueOff val="3780252"/>
              <a:satOff val="-17443"/>
              <a:lumOff val="64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C0BA19A-B5EA-438D-B441-20C1991F9397}">
      <dsp:nvSpPr>
        <dsp:cNvPr id="0" name=""/>
        <dsp:cNvSpPr/>
      </dsp:nvSpPr>
      <dsp:spPr>
        <a:xfrm>
          <a:off x="2792226" y="266471"/>
          <a:ext cx="123957" cy="123957"/>
        </a:xfrm>
        <a:prstGeom prst="ellipse">
          <a:avLst/>
        </a:prstGeom>
        <a:gradFill rotWithShape="0">
          <a:gsLst>
            <a:gs pos="0">
              <a:schemeClr val="accent4">
                <a:hueOff val="4725315"/>
                <a:satOff val="-21804"/>
                <a:lumOff val="802"/>
                <a:alphaOff val="0"/>
                <a:satMod val="103000"/>
                <a:lumMod val="102000"/>
                <a:tint val="94000"/>
              </a:schemeClr>
            </a:gs>
            <a:gs pos="50000">
              <a:schemeClr val="accent4">
                <a:hueOff val="4725315"/>
                <a:satOff val="-21804"/>
                <a:lumOff val="802"/>
                <a:alphaOff val="0"/>
                <a:satMod val="110000"/>
                <a:lumMod val="100000"/>
                <a:shade val="100000"/>
              </a:schemeClr>
            </a:gs>
            <a:gs pos="100000">
              <a:schemeClr val="accent4">
                <a:hueOff val="4725315"/>
                <a:satOff val="-21804"/>
                <a:lumOff val="802"/>
                <a:alphaOff val="0"/>
                <a:lumMod val="99000"/>
                <a:satMod val="120000"/>
                <a:shade val="78000"/>
              </a:schemeClr>
            </a:gs>
          </a:gsLst>
          <a:lin ang="5400000" scaled="0"/>
        </a:gradFill>
        <a:ln w="6350" cap="flat" cmpd="sng" algn="ctr">
          <a:solidFill>
            <a:schemeClr val="accent4">
              <a:hueOff val="4725315"/>
              <a:satOff val="-21804"/>
              <a:lumOff val="80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FEBED0A-AF34-409B-A0C7-F85FE18B9832}">
      <dsp:nvSpPr>
        <dsp:cNvPr id="0" name=""/>
        <dsp:cNvSpPr/>
      </dsp:nvSpPr>
      <dsp:spPr>
        <a:xfrm>
          <a:off x="2963624" y="157161"/>
          <a:ext cx="123957" cy="123957"/>
        </a:xfrm>
        <a:prstGeom prst="ellipse">
          <a:avLst/>
        </a:prstGeom>
        <a:gradFill rotWithShape="0">
          <a:gsLst>
            <a:gs pos="0">
              <a:schemeClr val="accent4">
                <a:hueOff val="5670378"/>
                <a:satOff val="-26164"/>
                <a:lumOff val="963"/>
                <a:alphaOff val="0"/>
                <a:satMod val="103000"/>
                <a:lumMod val="102000"/>
                <a:tint val="94000"/>
              </a:schemeClr>
            </a:gs>
            <a:gs pos="50000">
              <a:schemeClr val="accent4">
                <a:hueOff val="5670378"/>
                <a:satOff val="-26164"/>
                <a:lumOff val="963"/>
                <a:alphaOff val="0"/>
                <a:satMod val="110000"/>
                <a:lumMod val="100000"/>
                <a:shade val="100000"/>
              </a:schemeClr>
            </a:gs>
            <a:gs pos="100000">
              <a:schemeClr val="accent4">
                <a:hueOff val="5670378"/>
                <a:satOff val="-26164"/>
                <a:lumOff val="963"/>
                <a:alphaOff val="0"/>
                <a:lumMod val="99000"/>
                <a:satMod val="120000"/>
                <a:shade val="78000"/>
              </a:schemeClr>
            </a:gs>
          </a:gsLst>
          <a:lin ang="5400000" scaled="0"/>
        </a:gradFill>
        <a:ln w="6350" cap="flat" cmpd="sng" algn="ctr">
          <a:solidFill>
            <a:schemeClr val="accent4">
              <a:hueOff val="5670378"/>
              <a:satOff val="-26164"/>
              <a:lumOff val="96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AF375D6-660D-4A72-B7BF-FD4CFB14CF3F}">
      <dsp:nvSpPr>
        <dsp:cNvPr id="0" name=""/>
        <dsp:cNvSpPr/>
      </dsp:nvSpPr>
      <dsp:spPr>
        <a:xfrm>
          <a:off x="3135787" y="47851"/>
          <a:ext cx="123957" cy="123957"/>
        </a:xfrm>
        <a:prstGeom prst="ellipse">
          <a:avLst/>
        </a:prstGeom>
        <a:gradFill rotWithShape="0">
          <a:gsLst>
            <a:gs pos="0">
              <a:schemeClr val="accent4">
                <a:hueOff val="6615440"/>
                <a:satOff val="-30525"/>
                <a:lumOff val="1123"/>
                <a:alphaOff val="0"/>
                <a:satMod val="103000"/>
                <a:lumMod val="102000"/>
                <a:tint val="94000"/>
              </a:schemeClr>
            </a:gs>
            <a:gs pos="50000">
              <a:schemeClr val="accent4">
                <a:hueOff val="6615440"/>
                <a:satOff val="-30525"/>
                <a:lumOff val="1123"/>
                <a:alphaOff val="0"/>
                <a:satMod val="110000"/>
                <a:lumMod val="100000"/>
                <a:shade val="100000"/>
              </a:schemeClr>
            </a:gs>
            <a:gs pos="100000">
              <a:schemeClr val="accent4">
                <a:hueOff val="6615440"/>
                <a:satOff val="-30525"/>
                <a:lumOff val="1123"/>
                <a:alphaOff val="0"/>
                <a:lumMod val="99000"/>
                <a:satMod val="120000"/>
                <a:shade val="78000"/>
              </a:schemeClr>
            </a:gs>
          </a:gsLst>
          <a:lin ang="5400000" scaled="0"/>
        </a:gradFill>
        <a:ln w="6350" cap="flat" cmpd="sng" algn="ctr">
          <a:solidFill>
            <a:schemeClr val="accent4">
              <a:hueOff val="6615440"/>
              <a:satOff val="-30525"/>
              <a:lumOff val="112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53CC06B-A9BF-467F-B48F-240FE099ACB9}">
      <dsp:nvSpPr>
        <dsp:cNvPr id="0" name=""/>
        <dsp:cNvSpPr/>
      </dsp:nvSpPr>
      <dsp:spPr>
        <a:xfrm>
          <a:off x="3307950" y="157161"/>
          <a:ext cx="123957" cy="123957"/>
        </a:xfrm>
        <a:prstGeom prst="ellipse">
          <a:avLst/>
        </a:prstGeom>
        <a:gradFill rotWithShape="0">
          <a:gsLst>
            <a:gs pos="0">
              <a:schemeClr val="accent4">
                <a:hueOff val="7560504"/>
                <a:satOff val="-34886"/>
                <a:lumOff val="1284"/>
                <a:alphaOff val="0"/>
                <a:satMod val="103000"/>
                <a:lumMod val="102000"/>
                <a:tint val="94000"/>
              </a:schemeClr>
            </a:gs>
            <a:gs pos="50000">
              <a:schemeClr val="accent4">
                <a:hueOff val="7560504"/>
                <a:satOff val="-34886"/>
                <a:lumOff val="1284"/>
                <a:alphaOff val="0"/>
                <a:satMod val="110000"/>
                <a:lumMod val="100000"/>
                <a:shade val="100000"/>
              </a:schemeClr>
            </a:gs>
            <a:gs pos="100000">
              <a:schemeClr val="accent4">
                <a:hueOff val="7560504"/>
                <a:satOff val="-34886"/>
                <a:lumOff val="1284"/>
                <a:alphaOff val="0"/>
                <a:lumMod val="99000"/>
                <a:satMod val="120000"/>
                <a:shade val="78000"/>
              </a:schemeClr>
            </a:gs>
          </a:gsLst>
          <a:lin ang="5400000" scaled="0"/>
        </a:gradFill>
        <a:ln w="6350" cap="flat" cmpd="sng" algn="ctr">
          <a:solidFill>
            <a:schemeClr val="accent4">
              <a:hueOff val="7560504"/>
              <a:satOff val="-34886"/>
              <a:lumOff val="128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939B790-5134-4F33-8D6E-199F30244E38}">
      <dsp:nvSpPr>
        <dsp:cNvPr id="0" name=""/>
        <dsp:cNvSpPr/>
      </dsp:nvSpPr>
      <dsp:spPr>
        <a:xfrm>
          <a:off x="3480113" y="266471"/>
          <a:ext cx="123957" cy="123957"/>
        </a:xfrm>
        <a:prstGeom prst="ellipse">
          <a:avLst/>
        </a:prstGeom>
        <a:gradFill rotWithShape="0">
          <a:gsLst>
            <a:gs pos="0">
              <a:schemeClr val="accent4">
                <a:hueOff val="8505566"/>
                <a:satOff val="-39247"/>
                <a:lumOff val="1444"/>
                <a:alphaOff val="0"/>
                <a:satMod val="103000"/>
                <a:lumMod val="102000"/>
                <a:tint val="94000"/>
              </a:schemeClr>
            </a:gs>
            <a:gs pos="50000">
              <a:schemeClr val="accent4">
                <a:hueOff val="8505566"/>
                <a:satOff val="-39247"/>
                <a:lumOff val="1444"/>
                <a:alphaOff val="0"/>
                <a:satMod val="110000"/>
                <a:lumMod val="100000"/>
                <a:shade val="100000"/>
              </a:schemeClr>
            </a:gs>
            <a:gs pos="100000">
              <a:schemeClr val="accent4">
                <a:hueOff val="8505566"/>
                <a:satOff val="-39247"/>
                <a:lumOff val="1444"/>
                <a:alphaOff val="0"/>
                <a:lumMod val="99000"/>
                <a:satMod val="120000"/>
                <a:shade val="78000"/>
              </a:schemeClr>
            </a:gs>
          </a:gsLst>
          <a:lin ang="5400000" scaled="0"/>
        </a:gradFill>
        <a:ln w="6350" cap="flat" cmpd="sng" algn="ctr">
          <a:solidFill>
            <a:schemeClr val="accent4">
              <a:hueOff val="8505566"/>
              <a:satOff val="-39247"/>
              <a:lumOff val="144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C5615D5-A7CE-4FF1-BB44-27237419278B}">
      <dsp:nvSpPr>
        <dsp:cNvPr id="0" name=""/>
        <dsp:cNvSpPr/>
      </dsp:nvSpPr>
      <dsp:spPr>
        <a:xfrm>
          <a:off x="3135787" y="278277"/>
          <a:ext cx="123957" cy="123957"/>
        </a:xfrm>
        <a:prstGeom prst="ellipse">
          <a:avLst/>
        </a:prstGeom>
        <a:gradFill rotWithShape="0">
          <a:gsLst>
            <a:gs pos="0">
              <a:schemeClr val="accent4">
                <a:hueOff val="9450630"/>
                <a:satOff val="-43607"/>
                <a:lumOff val="1605"/>
                <a:alphaOff val="0"/>
                <a:satMod val="103000"/>
                <a:lumMod val="102000"/>
                <a:tint val="94000"/>
              </a:schemeClr>
            </a:gs>
            <a:gs pos="50000">
              <a:schemeClr val="accent4">
                <a:hueOff val="9450630"/>
                <a:satOff val="-43607"/>
                <a:lumOff val="1605"/>
                <a:alphaOff val="0"/>
                <a:satMod val="110000"/>
                <a:lumMod val="100000"/>
                <a:shade val="100000"/>
              </a:schemeClr>
            </a:gs>
            <a:gs pos="100000">
              <a:schemeClr val="accent4">
                <a:hueOff val="9450630"/>
                <a:satOff val="-43607"/>
                <a:lumOff val="1605"/>
                <a:alphaOff val="0"/>
                <a:lumMod val="99000"/>
                <a:satMod val="120000"/>
                <a:shade val="78000"/>
              </a:schemeClr>
            </a:gs>
          </a:gsLst>
          <a:lin ang="5400000" scaled="0"/>
        </a:gradFill>
        <a:ln w="6350" cap="flat" cmpd="sng" algn="ctr">
          <a:solidFill>
            <a:schemeClr val="accent4">
              <a:hueOff val="9450630"/>
              <a:satOff val="-43607"/>
              <a:lumOff val="160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7A8A719-8783-4314-8B7B-9049C2D331C6}">
      <dsp:nvSpPr>
        <dsp:cNvPr id="0" name=""/>
        <dsp:cNvSpPr/>
      </dsp:nvSpPr>
      <dsp:spPr>
        <a:xfrm>
          <a:off x="3135787" y="509139"/>
          <a:ext cx="123957" cy="123957"/>
        </a:xfrm>
        <a:prstGeom prst="ellipse">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w="6350" cap="flat" cmpd="sng" algn="ctr">
          <a:solidFill>
            <a:schemeClr val="accent4">
              <a:hueOff val="10395692"/>
              <a:satOff val="-47968"/>
              <a:lumOff val="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0F48299-D141-4B69-A4EC-2EB26980D81D}">
      <dsp:nvSpPr>
        <dsp:cNvPr id="0" name=""/>
        <dsp:cNvSpPr/>
      </dsp:nvSpPr>
      <dsp:spPr>
        <a:xfrm>
          <a:off x="750754" y="3773024"/>
          <a:ext cx="2671206" cy="71619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5405" tIns="121920" rIns="121920" bIns="121920" numCol="1" spcCol="1270" anchor="ctr" anchorCtr="0">
          <a:noAutofit/>
        </a:bodyPr>
        <a:lstStyle/>
        <a:p>
          <a:pPr lvl="0" algn="l" defTabSz="1422400">
            <a:lnSpc>
              <a:spcPct val="90000"/>
            </a:lnSpc>
            <a:spcBef>
              <a:spcPct val="0"/>
            </a:spcBef>
            <a:spcAft>
              <a:spcPct val="35000"/>
            </a:spcAft>
          </a:pPr>
          <a:r>
            <a:rPr lang="zh-TW" altLang="en-US" sz="3200" b="1" kern="1200">
              <a:latin typeface="微軟正黑體" panose="020B0604030504040204" pitchFamily="34" charset="-120"/>
              <a:ea typeface="微軟正黑體" panose="020B0604030504040204" pitchFamily="34" charset="-120"/>
            </a:rPr>
            <a:t>環工</a:t>
          </a:r>
          <a:endParaRPr lang="zh-TW" altLang="en-US" sz="3200" b="1" kern="1200" dirty="0">
            <a:latin typeface="微軟正黑體" panose="020B0604030504040204" pitchFamily="34" charset="-120"/>
            <a:ea typeface="微軟正黑體" panose="020B0604030504040204" pitchFamily="34" charset="-120"/>
          </a:endParaRPr>
        </a:p>
      </dsp:txBody>
      <dsp:txXfrm>
        <a:off x="785716" y="3807986"/>
        <a:ext cx="2601282" cy="646274"/>
      </dsp:txXfrm>
    </dsp:sp>
    <dsp:sp modelId="{E17273EA-C522-4F83-83C8-11D99FBDFE60}">
      <dsp:nvSpPr>
        <dsp:cNvPr id="0" name=""/>
        <dsp:cNvSpPr/>
      </dsp:nvSpPr>
      <dsp:spPr>
        <a:xfrm>
          <a:off x="3368585" y="3222704"/>
          <a:ext cx="3842680" cy="716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40640" bIns="40640" numCol="1" spcCol="1270" anchor="t" anchorCtr="0">
          <a:noAutofit/>
        </a:bodyPr>
        <a:lstStyle/>
        <a:p>
          <a:pPr marL="171450" lvl="1" indent="-171450" algn="l" defTabSz="711200">
            <a:lnSpc>
              <a:spcPct val="80000"/>
            </a:lnSpc>
            <a:spcBef>
              <a:spcPct val="0"/>
            </a:spcBef>
            <a:spcAft>
              <a:spcPts val="0"/>
            </a:spcAft>
            <a:buChar char="••"/>
          </a:pPr>
          <a:r>
            <a:rPr lang="zh-TW" altLang="en-US" sz="1600" b="1" kern="1200">
              <a:latin typeface="微軟正黑體" panose="020B0604030504040204" pitchFamily="34" charset="-120"/>
              <a:ea typeface="微軟正黑體" panose="020B0604030504040204" pitchFamily="34" charset="-120"/>
            </a:rPr>
            <a:t>環境工程技師</a:t>
          </a:r>
          <a:endParaRPr lang="zh-TW" altLang="en-US" sz="1600" b="1" kern="1200" dirty="0">
            <a:latin typeface="微軟正黑體" panose="020B0604030504040204" pitchFamily="34" charset="-120"/>
            <a:ea typeface="微軟正黑體" panose="020B0604030504040204" pitchFamily="34" charset="-120"/>
          </a:endParaRPr>
        </a:p>
        <a:p>
          <a:pPr marL="171450" lvl="1" indent="-171450" algn="l" defTabSz="711200">
            <a:lnSpc>
              <a:spcPct val="80000"/>
            </a:lnSpc>
            <a:spcBef>
              <a:spcPct val="0"/>
            </a:spcBef>
            <a:spcAft>
              <a:spcPts val="0"/>
            </a:spcAft>
            <a:buChar char="••"/>
          </a:pPr>
          <a:r>
            <a:rPr kumimoji="0"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cs typeface="Times New Roman" pitchFamily="18" charset="0"/>
            </a:rPr>
            <a:t>空氣污染防制專責人員</a:t>
          </a:r>
          <a:endParaRPr lang="zh-TW" altLang="en-US" sz="1600" b="1" kern="1200" dirty="0">
            <a:latin typeface="微軟正黑體" panose="020B0604030504040204" pitchFamily="34" charset="-120"/>
            <a:ea typeface="微軟正黑體" panose="020B0604030504040204" pitchFamily="34" charset="-120"/>
          </a:endParaRPr>
        </a:p>
        <a:p>
          <a:pPr marL="171450" lvl="1" indent="-171450" algn="l" defTabSz="711200">
            <a:lnSpc>
              <a:spcPct val="80000"/>
            </a:lnSpc>
            <a:spcBef>
              <a:spcPct val="0"/>
            </a:spcBef>
            <a:spcAft>
              <a:spcPts val="0"/>
            </a:spcAft>
            <a:buChar char="••"/>
          </a:pPr>
          <a:r>
            <a:rPr kumimoji="0" lang="zh-TW" altLang="en-US" sz="1600" b="1" i="0" u="none" strike="noStrike" kern="1200" cap="none" normalizeH="0" baseline="0">
              <a:ln/>
              <a:effectLst/>
              <a:latin typeface="微軟正黑體" panose="020B0604030504040204" pitchFamily="34" charset="-120"/>
              <a:ea typeface="微軟正黑體" panose="020B0604030504040204" pitchFamily="34" charset="-120"/>
              <a:cs typeface="Times New Roman" pitchFamily="18" charset="0"/>
            </a:rPr>
            <a:t>廢</a:t>
          </a:r>
          <a:r>
            <a:rPr kumimoji="0" lang="en-US" altLang="zh-TW" sz="1600" b="1" i="0" u="none" strike="noStrike" kern="1200" cap="none" normalizeH="0" baseline="0">
              <a:ln/>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1600" b="1" i="0" u="none" strike="noStrike" kern="1200" cap="none" normalizeH="0" baseline="0">
              <a:ln/>
              <a:effectLst/>
              <a:latin typeface="微軟正黑體" panose="020B0604030504040204" pitchFamily="34" charset="-120"/>
              <a:ea typeface="微軟正黑體" panose="020B0604030504040204" pitchFamily="34" charset="-120"/>
              <a:cs typeface="Times New Roman" pitchFamily="18" charset="0"/>
            </a:rPr>
            <a:t>污</a:t>
          </a:r>
          <a:r>
            <a:rPr kumimoji="0" lang="en-US" altLang="zh-TW" sz="1600" b="1" i="0" u="none" strike="noStrike" kern="1200" cap="none" normalizeH="0" baseline="0">
              <a:ln/>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1600" b="1" i="0" u="none" strike="noStrike" kern="1200" cap="none" normalizeH="0" baseline="0">
              <a:ln/>
              <a:effectLst/>
              <a:latin typeface="微軟正黑體" panose="020B0604030504040204" pitchFamily="34" charset="-120"/>
              <a:ea typeface="微軟正黑體" panose="020B0604030504040204" pitchFamily="34" charset="-120"/>
              <a:cs typeface="Times New Roman" pitchFamily="18" charset="0"/>
            </a:rPr>
            <a:t>水處理專責人員</a:t>
          </a:r>
          <a:endParaRPr lang="zh-TW" altLang="en-US" sz="1600" b="1" kern="1200" dirty="0">
            <a:latin typeface="微軟正黑體" panose="020B0604030504040204" pitchFamily="34" charset="-120"/>
            <a:ea typeface="微軟正黑體" panose="020B0604030504040204" pitchFamily="34" charset="-120"/>
          </a:endParaRPr>
        </a:p>
        <a:p>
          <a:pPr marL="171450" lvl="1" indent="-171450" algn="l" defTabSz="711200">
            <a:lnSpc>
              <a:spcPct val="80000"/>
            </a:lnSpc>
            <a:spcBef>
              <a:spcPct val="0"/>
            </a:spcBef>
            <a:spcAft>
              <a:spcPts val="0"/>
            </a:spcAft>
            <a:buChar char="••"/>
          </a:pPr>
          <a:r>
            <a:rPr kumimoji="0" lang="zh-TW" altLang="en-US" sz="1600" b="1" i="0" u="none" strike="noStrike" kern="1200" cap="none" normalizeH="0" baseline="0">
              <a:ln/>
              <a:effectLst/>
              <a:latin typeface="微軟正黑體" panose="020B0604030504040204" pitchFamily="34" charset="-120"/>
              <a:ea typeface="微軟正黑體" panose="020B0604030504040204" pitchFamily="34" charset="-120"/>
              <a:cs typeface="Times New Roman" pitchFamily="18" charset="0"/>
            </a:rPr>
            <a:t>廢棄物處理技術員、廢棄物清除技術員</a:t>
          </a:r>
          <a:endParaRPr lang="zh-TW" altLang="en-US" sz="1600" b="1" kern="1200" dirty="0">
            <a:latin typeface="微軟正黑體" panose="020B0604030504040204" pitchFamily="34" charset="-120"/>
            <a:ea typeface="微軟正黑體" panose="020B0604030504040204" pitchFamily="34" charset="-120"/>
          </a:endParaRPr>
        </a:p>
        <a:p>
          <a:pPr marL="171450" lvl="1" indent="-171450" algn="l" defTabSz="711200">
            <a:lnSpc>
              <a:spcPct val="80000"/>
            </a:lnSpc>
            <a:spcBef>
              <a:spcPct val="0"/>
            </a:spcBef>
            <a:spcAft>
              <a:spcPts val="0"/>
            </a:spcAft>
            <a:buChar char="••"/>
          </a:pPr>
          <a:r>
            <a:rPr lang="zh-TW" altLang="en-US" sz="1600" b="1" kern="1200" dirty="0" smtClean="0">
              <a:latin typeface="微軟正黑體" panose="020B0604030504040204" pitchFamily="34" charset="-120"/>
              <a:ea typeface="微軟正黑體" panose="020B0604030504040204" pitchFamily="34" charset="-120"/>
            </a:rPr>
            <a:t>毒性及關注化學物質專業技術管理人員</a:t>
          </a:r>
          <a:endParaRPr lang="zh-TW" altLang="en-US" sz="1600" b="1" kern="1200" dirty="0">
            <a:latin typeface="微軟正黑體" panose="020B0604030504040204" pitchFamily="34" charset="-120"/>
            <a:ea typeface="微軟正黑體" panose="020B0604030504040204" pitchFamily="34" charset="-120"/>
          </a:endParaRPr>
        </a:p>
        <a:p>
          <a:pPr marL="171450" lvl="1" indent="-171450" algn="l" defTabSz="711200">
            <a:lnSpc>
              <a:spcPct val="80000"/>
            </a:lnSpc>
            <a:spcBef>
              <a:spcPct val="0"/>
            </a:spcBef>
            <a:spcAft>
              <a:spcPts val="0"/>
            </a:spcAft>
            <a:buChar char="••"/>
          </a:pPr>
          <a:r>
            <a:rPr lang="zh-TW" altLang="en-US" sz="1600" b="1" kern="1200" dirty="0">
              <a:latin typeface="微軟正黑體" panose="020B0604030504040204" pitchFamily="34" charset="-120"/>
              <a:ea typeface="微軟正黑體" panose="020B0604030504040204" pitchFamily="34" charset="-120"/>
            </a:rPr>
            <a:t>室內空氣品質維護管理專責人員</a:t>
          </a:r>
        </a:p>
        <a:p>
          <a:pPr marL="171450" lvl="1" indent="-171450" algn="l" defTabSz="711200">
            <a:lnSpc>
              <a:spcPct val="80000"/>
            </a:lnSpc>
            <a:spcBef>
              <a:spcPct val="0"/>
            </a:spcBef>
            <a:spcAft>
              <a:spcPts val="0"/>
            </a:spcAft>
            <a:buChar char="••"/>
          </a:pPr>
          <a:r>
            <a:rPr lang="zh-TW" altLang="en-US" sz="1600" b="1" kern="1200">
              <a:latin typeface="微軟正黑體" panose="020B0604030504040204" pitchFamily="34" charset="-120"/>
              <a:ea typeface="微軟正黑體" panose="020B0604030504040204" pitchFamily="34" charset="-120"/>
            </a:rPr>
            <a:t>環境教育人員</a:t>
          </a:r>
          <a:endParaRPr lang="zh-TW" altLang="en-US" sz="1600" b="1" kern="1200" dirty="0">
            <a:latin typeface="微軟正黑體" panose="020B0604030504040204" pitchFamily="34" charset="-120"/>
            <a:ea typeface="微軟正黑體" panose="020B0604030504040204" pitchFamily="34" charset="-120"/>
          </a:endParaRPr>
        </a:p>
      </dsp:txBody>
      <dsp:txXfrm>
        <a:off x="3368585" y="3222704"/>
        <a:ext cx="3842680" cy="716198"/>
      </dsp:txXfrm>
    </dsp:sp>
    <dsp:sp modelId="{DED521D0-0099-45B7-99E2-861682ADBD53}">
      <dsp:nvSpPr>
        <dsp:cNvPr id="0" name=""/>
        <dsp:cNvSpPr/>
      </dsp:nvSpPr>
      <dsp:spPr>
        <a:xfrm>
          <a:off x="10070" y="3051141"/>
          <a:ext cx="1238044" cy="123826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8C230A7-A223-4430-89B0-16FBF053C1C8}">
      <dsp:nvSpPr>
        <dsp:cNvPr id="0" name=""/>
        <dsp:cNvSpPr/>
      </dsp:nvSpPr>
      <dsp:spPr>
        <a:xfrm>
          <a:off x="2505395" y="2361665"/>
          <a:ext cx="2671206" cy="716198"/>
        </a:xfrm>
        <a:prstGeom prst="roundRect">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5405" tIns="121920" rIns="121920" bIns="121920" numCol="1" spcCol="1270" anchor="ctr" anchorCtr="0">
          <a:noAutofit/>
        </a:bodyPr>
        <a:lstStyle/>
        <a:p>
          <a:pPr lvl="0" algn="l" defTabSz="1422400">
            <a:lnSpc>
              <a:spcPct val="90000"/>
            </a:lnSpc>
            <a:spcBef>
              <a:spcPct val="0"/>
            </a:spcBef>
            <a:spcAft>
              <a:spcPct val="35000"/>
            </a:spcAft>
          </a:pPr>
          <a:r>
            <a:rPr lang="zh-TW" altLang="en-US" sz="3200" b="1" kern="1200">
              <a:latin typeface="微軟正黑體" panose="020B0604030504040204" pitchFamily="34" charset="-120"/>
              <a:ea typeface="微軟正黑體" panose="020B0604030504040204" pitchFamily="34" charset="-120"/>
            </a:rPr>
            <a:t>安衛</a:t>
          </a:r>
          <a:endParaRPr lang="zh-TW" altLang="en-US" sz="3200" b="1" kern="1200" dirty="0">
            <a:latin typeface="微軟正黑體" panose="020B0604030504040204" pitchFamily="34" charset="-120"/>
            <a:ea typeface="微軟正黑體" panose="020B0604030504040204" pitchFamily="34" charset="-120"/>
          </a:endParaRPr>
        </a:p>
      </dsp:txBody>
      <dsp:txXfrm>
        <a:off x="2540357" y="2396627"/>
        <a:ext cx="2601282" cy="646274"/>
      </dsp:txXfrm>
    </dsp:sp>
    <dsp:sp modelId="{06C20804-C778-44E4-99BB-745FA8B12AE3}">
      <dsp:nvSpPr>
        <dsp:cNvPr id="0" name=""/>
        <dsp:cNvSpPr/>
      </dsp:nvSpPr>
      <dsp:spPr>
        <a:xfrm>
          <a:off x="4442594" y="1900448"/>
          <a:ext cx="3120252" cy="940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40640" bIns="40640" numCol="1" spcCol="1270" anchor="t" anchorCtr="0">
          <a:noAutofit/>
        </a:bodyPr>
        <a:lstStyle/>
        <a:p>
          <a:pPr marL="0" marR="0" lvl="0" indent="0" algn="l" defTabSz="914400" eaLnBrk="1" fontAlgn="auto" latinLnBrk="0" hangingPunct="1">
            <a:lnSpc>
              <a:spcPct val="80000"/>
            </a:lnSpc>
            <a:spcBef>
              <a:spcPct val="0"/>
            </a:spcBef>
            <a:spcAft>
              <a:spcPts val="0"/>
            </a:spcAft>
            <a:buClrTx/>
            <a:buSzTx/>
            <a:buFontTx/>
            <a:buChar char="••"/>
            <a:tabLst/>
            <a:defRPr/>
          </a:pPr>
          <a:r>
            <a:rPr lang="zh-TW" altLang="en-US" sz="1600" b="1" kern="1200" dirty="0">
              <a:latin typeface="微軟正黑體" panose="020B0604030504040204" pitchFamily="34" charset="-120"/>
              <a:ea typeface="微軟正黑體" panose="020B0604030504040204" pitchFamily="34" charset="-120"/>
            </a:rPr>
            <a:t>工業安全技師</a:t>
          </a:r>
          <a:r>
            <a:rPr lang="zh-TW" altLang="en-US" sz="1600" b="1" kern="1200" dirty="0" smtClean="0">
              <a:latin typeface="微軟正黑體" panose="020B0604030504040204" pitchFamily="34" charset="-120"/>
              <a:ea typeface="微軟正黑體" panose="020B0604030504040204" pitchFamily="34" charset="-120"/>
            </a:rPr>
            <a:t>、職業衛生</a:t>
          </a:r>
          <a:r>
            <a:rPr lang="zh-TW" altLang="en-US" sz="1600" b="1" kern="1200" dirty="0">
              <a:latin typeface="微軟正黑體" panose="020B0604030504040204" pitchFamily="34" charset="-120"/>
              <a:ea typeface="微軟正黑體" panose="020B0604030504040204" pitchFamily="34" charset="-120"/>
            </a:rPr>
            <a:t>技師</a:t>
          </a:r>
        </a:p>
        <a:p>
          <a:pPr marL="0" lvl="1" indent="0" algn="l" defTabSz="711200">
            <a:lnSpc>
              <a:spcPct val="80000"/>
            </a:lnSpc>
            <a:spcBef>
              <a:spcPct val="0"/>
            </a:spcBef>
            <a:spcAft>
              <a:spcPts val="0"/>
            </a:spcAft>
            <a:buChar char="••"/>
          </a:pPr>
          <a:r>
            <a:rPr lang="zh-TW" altLang="en-US" sz="1600" b="1" kern="1200">
              <a:latin typeface="微軟正黑體" panose="020B0604030504040204" pitchFamily="34" charset="-120"/>
              <a:ea typeface="微軟正黑體" panose="020B0604030504040204" pitchFamily="34" charset="-120"/>
            </a:rPr>
            <a:t>甲級職業安全管理師</a:t>
          </a:r>
          <a:endParaRPr lang="zh-TW" altLang="en-US" sz="1600" b="1" kern="1200" dirty="0">
            <a:latin typeface="微軟正黑體" panose="020B0604030504040204" pitchFamily="34" charset="-120"/>
            <a:ea typeface="微軟正黑體" panose="020B0604030504040204" pitchFamily="34" charset="-120"/>
          </a:endParaRPr>
        </a:p>
        <a:p>
          <a:pPr marL="0" lvl="1" indent="0" algn="l" defTabSz="711200">
            <a:lnSpc>
              <a:spcPct val="80000"/>
            </a:lnSpc>
            <a:spcBef>
              <a:spcPct val="0"/>
            </a:spcBef>
            <a:spcAft>
              <a:spcPts val="0"/>
            </a:spcAft>
            <a:buChar char="••"/>
          </a:pPr>
          <a:r>
            <a:rPr lang="zh-TW" altLang="en-US" sz="1600" b="1" kern="1200">
              <a:latin typeface="微軟正黑體" panose="020B0604030504040204" pitchFamily="34" charset="-120"/>
              <a:ea typeface="微軟正黑體" panose="020B0604030504040204" pitchFamily="34" charset="-120"/>
            </a:rPr>
            <a:t>甲級職業衛生管理師</a:t>
          </a:r>
          <a:endParaRPr lang="zh-TW" altLang="en-US" sz="1600" b="1" kern="1200" dirty="0">
            <a:latin typeface="微軟正黑體" panose="020B0604030504040204" pitchFamily="34" charset="-120"/>
            <a:ea typeface="微軟正黑體" panose="020B0604030504040204" pitchFamily="34" charset="-120"/>
          </a:endParaRPr>
        </a:p>
        <a:p>
          <a:pPr marL="0" lvl="1" indent="0" algn="l" defTabSz="711200">
            <a:lnSpc>
              <a:spcPct val="80000"/>
            </a:lnSpc>
            <a:spcBef>
              <a:spcPct val="0"/>
            </a:spcBef>
            <a:spcAft>
              <a:spcPts val="0"/>
            </a:spcAft>
            <a:buChar char="••"/>
          </a:pPr>
          <a:r>
            <a:rPr lang="zh-TW" altLang="en-US" sz="1600" b="1" kern="1200">
              <a:latin typeface="微軟正黑體" panose="020B0604030504040204" pitchFamily="34" charset="-120"/>
              <a:ea typeface="微軟正黑體" panose="020B0604030504040204" pitchFamily="34" charset="-120"/>
            </a:rPr>
            <a:t>乙級職業安全衛生管理員</a:t>
          </a:r>
          <a:endParaRPr lang="zh-TW" altLang="en-US" sz="1600" b="1" kern="1200" dirty="0">
            <a:latin typeface="微軟正黑體" panose="020B0604030504040204" pitchFamily="34" charset="-120"/>
            <a:ea typeface="微軟正黑體" panose="020B0604030504040204" pitchFamily="34" charset="-120"/>
          </a:endParaRPr>
        </a:p>
      </dsp:txBody>
      <dsp:txXfrm>
        <a:off x="4442594" y="1900448"/>
        <a:ext cx="3120252" cy="940469"/>
      </dsp:txXfrm>
    </dsp:sp>
    <dsp:sp modelId="{FAF2FEB1-049E-442F-9623-7903736B5652}">
      <dsp:nvSpPr>
        <dsp:cNvPr id="0" name=""/>
        <dsp:cNvSpPr/>
      </dsp:nvSpPr>
      <dsp:spPr>
        <a:xfrm>
          <a:off x="1727875" y="2121133"/>
          <a:ext cx="1238044" cy="123826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2A4BAB3-7190-42B5-83F4-A630045349A8}">
      <dsp:nvSpPr>
        <dsp:cNvPr id="0" name=""/>
        <dsp:cNvSpPr/>
      </dsp:nvSpPr>
      <dsp:spPr>
        <a:xfrm>
          <a:off x="3407570" y="845627"/>
          <a:ext cx="2671206" cy="716198"/>
        </a:xfrm>
        <a:prstGeom prst="round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5405" tIns="121920" rIns="121920" bIns="121920"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anose="020B0604030504040204" pitchFamily="34" charset="-120"/>
              <a:ea typeface="微軟正黑體" panose="020B0604030504040204" pitchFamily="34" charset="-120"/>
            </a:rPr>
            <a:t>消防</a:t>
          </a:r>
        </a:p>
      </dsp:txBody>
      <dsp:txXfrm>
        <a:off x="3442532" y="880589"/>
        <a:ext cx="2601282" cy="646274"/>
      </dsp:txXfrm>
    </dsp:sp>
    <dsp:sp modelId="{D6A52BC4-DE53-43C4-9652-47EBB75C29FD}">
      <dsp:nvSpPr>
        <dsp:cNvPr id="0" name=""/>
        <dsp:cNvSpPr/>
      </dsp:nvSpPr>
      <dsp:spPr>
        <a:xfrm>
          <a:off x="5750769" y="808592"/>
          <a:ext cx="1843206" cy="716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50800" bIns="50800" numCol="1" spcCol="1270" anchor="t" anchorCtr="0">
          <a:noAutofit/>
        </a:bodyPr>
        <a:lstStyle/>
        <a:p>
          <a:pPr marL="228600" lvl="1" indent="-228600" algn="l" defTabSz="889000">
            <a:lnSpc>
              <a:spcPct val="80000"/>
            </a:lnSpc>
            <a:spcBef>
              <a:spcPct val="0"/>
            </a:spcBef>
            <a:spcAft>
              <a:spcPts val="0"/>
            </a:spcAft>
            <a:buChar char="••"/>
          </a:pPr>
          <a:r>
            <a:rPr lang="zh-TW" altLang="en-US" sz="2000" b="1" kern="1200">
              <a:latin typeface="微軟正黑體" panose="020B0604030504040204" pitchFamily="34" charset="-120"/>
              <a:ea typeface="微軟正黑體" panose="020B0604030504040204" pitchFamily="34" charset="-120"/>
            </a:rPr>
            <a:t>消防設備師</a:t>
          </a:r>
          <a:endParaRPr lang="zh-TW" altLang="en-US" sz="2000" b="1" kern="1200" dirty="0">
            <a:latin typeface="微軟正黑體" panose="020B0604030504040204" pitchFamily="34" charset="-120"/>
            <a:ea typeface="微軟正黑體" panose="020B0604030504040204" pitchFamily="34" charset="-120"/>
          </a:endParaRPr>
        </a:p>
        <a:p>
          <a:pPr marL="228600" lvl="1" indent="-228600" algn="l" defTabSz="889000">
            <a:lnSpc>
              <a:spcPct val="80000"/>
            </a:lnSpc>
            <a:spcBef>
              <a:spcPct val="0"/>
            </a:spcBef>
            <a:spcAft>
              <a:spcPts val="0"/>
            </a:spcAft>
            <a:buChar char="••"/>
          </a:pPr>
          <a:r>
            <a:rPr lang="zh-TW" altLang="en-US" sz="2000" b="1" kern="1200">
              <a:latin typeface="微軟正黑體" panose="020B0604030504040204" pitchFamily="34" charset="-120"/>
              <a:ea typeface="微軟正黑體" panose="020B0604030504040204" pitchFamily="34" charset="-120"/>
            </a:rPr>
            <a:t>消防設備士</a:t>
          </a:r>
          <a:endParaRPr lang="zh-TW" altLang="en-US" sz="2000" b="1" kern="1200" dirty="0">
            <a:latin typeface="微軟正黑體" panose="020B0604030504040204" pitchFamily="34" charset="-120"/>
            <a:ea typeface="微軟正黑體" panose="020B0604030504040204" pitchFamily="34" charset="-120"/>
          </a:endParaRPr>
        </a:p>
      </dsp:txBody>
      <dsp:txXfrm>
        <a:off x="5750769" y="808592"/>
        <a:ext cx="1843206" cy="716198"/>
      </dsp:txXfrm>
    </dsp:sp>
    <dsp:sp modelId="{EC1835C2-49C3-46F5-90E1-A2949F2C097A}">
      <dsp:nvSpPr>
        <dsp:cNvPr id="0" name=""/>
        <dsp:cNvSpPr/>
      </dsp:nvSpPr>
      <dsp:spPr>
        <a:xfrm>
          <a:off x="2516765" y="710597"/>
          <a:ext cx="1238044" cy="123826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187C3-ED1A-4DA5-A00A-A8F13F11B142}">
      <dsp:nvSpPr>
        <dsp:cNvPr id="0" name=""/>
        <dsp:cNvSpPr/>
      </dsp:nvSpPr>
      <dsp:spPr>
        <a:xfrm>
          <a:off x="0" y="1406"/>
          <a:ext cx="25922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6883FD-DC09-48C1-91F8-2EE837559003}">
      <dsp:nvSpPr>
        <dsp:cNvPr id="0" name=""/>
        <dsp:cNvSpPr/>
      </dsp:nvSpPr>
      <dsp:spPr>
        <a:xfrm>
          <a:off x="0" y="1406"/>
          <a:ext cx="518457" cy="2877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zh-TW" altLang="en-US" sz="2500" b="1" kern="1200" dirty="0">
              <a:solidFill>
                <a:schemeClr val="tx1"/>
              </a:solidFill>
              <a:latin typeface="微軟正黑體" panose="020B0604030504040204" pitchFamily="34" charset="-120"/>
              <a:ea typeface="微軟正黑體" panose="020B0604030504040204" pitchFamily="34" charset="-120"/>
            </a:rPr>
            <a:t>法令規定</a:t>
          </a:r>
        </a:p>
      </dsp:txBody>
      <dsp:txXfrm>
        <a:off x="0" y="1406"/>
        <a:ext cx="518457" cy="2877507"/>
      </dsp:txXfrm>
    </dsp:sp>
    <dsp:sp modelId="{767B9CE3-6AD7-435E-AA9D-033D5E1036BC}">
      <dsp:nvSpPr>
        <dsp:cNvPr id="0" name=""/>
        <dsp:cNvSpPr/>
      </dsp:nvSpPr>
      <dsp:spPr>
        <a:xfrm>
          <a:off x="557341" y="20830"/>
          <a:ext cx="2034946" cy="388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zh-TW" altLang="en-US" sz="1600" b="1" kern="1200" dirty="0">
              <a:solidFill>
                <a:schemeClr val="tx1"/>
              </a:solidFill>
              <a:latin typeface="微軟正黑體" panose="020B0604030504040204" pitchFamily="34" charset="-120"/>
              <a:ea typeface="微軟正黑體" panose="020B0604030504040204" pitchFamily="34" charset="-120"/>
            </a:rPr>
            <a:t>空氣污染防治法</a:t>
          </a:r>
        </a:p>
      </dsp:txBody>
      <dsp:txXfrm>
        <a:off x="557341" y="20830"/>
        <a:ext cx="2034946" cy="388491"/>
      </dsp:txXfrm>
    </dsp:sp>
    <dsp:sp modelId="{5073C720-63E2-4154-81E2-1E1FF7886AB2}">
      <dsp:nvSpPr>
        <dsp:cNvPr id="0" name=""/>
        <dsp:cNvSpPr/>
      </dsp:nvSpPr>
      <dsp:spPr>
        <a:xfrm>
          <a:off x="518457" y="409322"/>
          <a:ext cx="207383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594E75-0077-4DD0-A38E-FEC58E3AD2EB}">
      <dsp:nvSpPr>
        <dsp:cNvPr id="0" name=""/>
        <dsp:cNvSpPr/>
      </dsp:nvSpPr>
      <dsp:spPr>
        <a:xfrm>
          <a:off x="557341" y="428747"/>
          <a:ext cx="2034946" cy="388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zh-TW" altLang="en-US" sz="1600" b="1" kern="1200" dirty="0">
              <a:solidFill>
                <a:schemeClr val="tx1"/>
              </a:solidFill>
              <a:latin typeface="微軟正黑體" panose="020B0604030504040204" pitchFamily="34" charset="-120"/>
              <a:ea typeface="微軟正黑體" panose="020B0604030504040204" pitchFamily="34" charset="-120"/>
            </a:rPr>
            <a:t>水污染防治法</a:t>
          </a:r>
        </a:p>
      </dsp:txBody>
      <dsp:txXfrm>
        <a:off x="557341" y="428747"/>
        <a:ext cx="2034946" cy="388491"/>
      </dsp:txXfrm>
    </dsp:sp>
    <dsp:sp modelId="{88A02537-CCED-4CD3-BDB4-6AF3D5C4E3C1}">
      <dsp:nvSpPr>
        <dsp:cNvPr id="0" name=""/>
        <dsp:cNvSpPr/>
      </dsp:nvSpPr>
      <dsp:spPr>
        <a:xfrm>
          <a:off x="518457" y="817238"/>
          <a:ext cx="207383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6352EC-4CC8-4E79-B116-C2049D4E6FCE}">
      <dsp:nvSpPr>
        <dsp:cNvPr id="0" name=""/>
        <dsp:cNvSpPr/>
      </dsp:nvSpPr>
      <dsp:spPr>
        <a:xfrm>
          <a:off x="557341" y="836663"/>
          <a:ext cx="2034946" cy="388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zh-TW" altLang="en-US" sz="1600" b="1" kern="1200" dirty="0">
              <a:solidFill>
                <a:schemeClr val="tx1"/>
              </a:solidFill>
              <a:latin typeface="微軟正黑體" panose="020B0604030504040204" pitchFamily="34" charset="-120"/>
              <a:ea typeface="微軟正黑體" panose="020B0604030504040204" pitchFamily="34" charset="-120"/>
            </a:rPr>
            <a:t>廢棄物清理法</a:t>
          </a:r>
        </a:p>
      </dsp:txBody>
      <dsp:txXfrm>
        <a:off x="557341" y="836663"/>
        <a:ext cx="2034946" cy="388491"/>
      </dsp:txXfrm>
    </dsp:sp>
    <dsp:sp modelId="{60636BE4-E9A4-4058-A81D-3CDF5210DB8B}">
      <dsp:nvSpPr>
        <dsp:cNvPr id="0" name=""/>
        <dsp:cNvSpPr/>
      </dsp:nvSpPr>
      <dsp:spPr>
        <a:xfrm>
          <a:off x="518457" y="1225154"/>
          <a:ext cx="207383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2A1389-EFFF-48DE-835B-AB784877670F}">
      <dsp:nvSpPr>
        <dsp:cNvPr id="0" name=""/>
        <dsp:cNvSpPr/>
      </dsp:nvSpPr>
      <dsp:spPr>
        <a:xfrm>
          <a:off x="557341" y="1244579"/>
          <a:ext cx="2034946" cy="388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zh-TW" altLang="en-US" sz="1600" b="1" kern="1200" dirty="0">
              <a:solidFill>
                <a:schemeClr val="tx1"/>
              </a:solidFill>
              <a:latin typeface="微軟正黑體" panose="020B0604030504040204" pitchFamily="34" charset="-120"/>
              <a:ea typeface="微軟正黑體" panose="020B0604030504040204" pitchFamily="34" charset="-120"/>
            </a:rPr>
            <a:t>毒性化學物質管理法</a:t>
          </a:r>
        </a:p>
      </dsp:txBody>
      <dsp:txXfrm>
        <a:off x="557341" y="1244579"/>
        <a:ext cx="2034946" cy="388491"/>
      </dsp:txXfrm>
    </dsp:sp>
    <dsp:sp modelId="{6B014FD2-A1C2-4CD0-A0D6-893E5C95FE00}">
      <dsp:nvSpPr>
        <dsp:cNvPr id="0" name=""/>
        <dsp:cNvSpPr/>
      </dsp:nvSpPr>
      <dsp:spPr>
        <a:xfrm>
          <a:off x="518457" y="1633071"/>
          <a:ext cx="207383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162B04-0D59-4D94-851E-33D13274905C}">
      <dsp:nvSpPr>
        <dsp:cNvPr id="0" name=""/>
        <dsp:cNvSpPr/>
      </dsp:nvSpPr>
      <dsp:spPr>
        <a:xfrm>
          <a:off x="557341" y="1652495"/>
          <a:ext cx="2034946" cy="388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zh-TW" sz="1600" b="1" kern="1200" dirty="0">
              <a:latin typeface="微軟正黑體" panose="020B0604030504040204" pitchFamily="34" charset="-120"/>
              <a:ea typeface="微軟正黑體" panose="020B0604030504040204" pitchFamily="34" charset="-120"/>
            </a:rPr>
            <a:t>室內空氣品質管理法</a:t>
          </a:r>
          <a:endParaRPr lang="zh-TW" altLang="en-US" sz="1600" b="1" kern="1200" dirty="0">
            <a:solidFill>
              <a:schemeClr val="tx1"/>
            </a:solidFill>
            <a:latin typeface="微軟正黑體" panose="020B0604030504040204" pitchFamily="34" charset="-120"/>
            <a:ea typeface="微軟正黑體" panose="020B0604030504040204" pitchFamily="34" charset="-120"/>
          </a:endParaRPr>
        </a:p>
      </dsp:txBody>
      <dsp:txXfrm>
        <a:off x="557341" y="1652495"/>
        <a:ext cx="2034946" cy="388491"/>
      </dsp:txXfrm>
    </dsp:sp>
    <dsp:sp modelId="{BEA8E109-F811-4970-AE8E-93E8243055B7}">
      <dsp:nvSpPr>
        <dsp:cNvPr id="0" name=""/>
        <dsp:cNvSpPr/>
      </dsp:nvSpPr>
      <dsp:spPr>
        <a:xfrm>
          <a:off x="518457" y="2040987"/>
          <a:ext cx="207383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364C1B-BE5A-4E4E-B513-750C79039172}">
      <dsp:nvSpPr>
        <dsp:cNvPr id="0" name=""/>
        <dsp:cNvSpPr/>
      </dsp:nvSpPr>
      <dsp:spPr>
        <a:xfrm>
          <a:off x="557341" y="2060411"/>
          <a:ext cx="2034946" cy="388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zh-TW" altLang="en-US" sz="1600" b="1" kern="1200" dirty="0">
              <a:solidFill>
                <a:schemeClr val="tx1"/>
              </a:solidFill>
              <a:latin typeface="微軟正黑體" panose="020B0604030504040204" pitchFamily="34" charset="-120"/>
              <a:ea typeface="微軟正黑體" panose="020B0604030504040204" pitchFamily="34" charset="-120"/>
            </a:rPr>
            <a:t>職業安全衛生法</a:t>
          </a:r>
        </a:p>
      </dsp:txBody>
      <dsp:txXfrm>
        <a:off x="557341" y="2060411"/>
        <a:ext cx="2034946" cy="388491"/>
      </dsp:txXfrm>
    </dsp:sp>
    <dsp:sp modelId="{F467F25B-6445-4A61-B30C-636742245825}">
      <dsp:nvSpPr>
        <dsp:cNvPr id="0" name=""/>
        <dsp:cNvSpPr/>
      </dsp:nvSpPr>
      <dsp:spPr>
        <a:xfrm>
          <a:off x="518457" y="2448903"/>
          <a:ext cx="207383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B290D8-8A57-4C2F-A189-C8F6345936F3}">
      <dsp:nvSpPr>
        <dsp:cNvPr id="0" name=""/>
        <dsp:cNvSpPr/>
      </dsp:nvSpPr>
      <dsp:spPr>
        <a:xfrm>
          <a:off x="557341" y="2468327"/>
          <a:ext cx="2034946" cy="388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zh-TW" altLang="en-US" sz="1600" b="1" kern="1200" dirty="0">
              <a:solidFill>
                <a:schemeClr val="tx1"/>
              </a:solidFill>
              <a:latin typeface="微軟正黑體" panose="020B0604030504040204" pitchFamily="34" charset="-120"/>
              <a:ea typeface="微軟正黑體" panose="020B0604030504040204" pitchFamily="34" charset="-120"/>
            </a:rPr>
            <a:t>消防法</a:t>
          </a:r>
        </a:p>
      </dsp:txBody>
      <dsp:txXfrm>
        <a:off x="557341" y="2468327"/>
        <a:ext cx="2034946" cy="388491"/>
      </dsp:txXfrm>
    </dsp:sp>
    <dsp:sp modelId="{2DC4B3ED-DC3D-4DC6-BA97-A34E64BAADF8}">
      <dsp:nvSpPr>
        <dsp:cNvPr id="0" name=""/>
        <dsp:cNvSpPr/>
      </dsp:nvSpPr>
      <dsp:spPr>
        <a:xfrm>
          <a:off x="518457" y="2856819"/>
          <a:ext cx="207383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87966-0087-45DE-AD65-589EBAFAB4D9}">
      <dsp:nvSpPr>
        <dsp:cNvPr id="0" name=""/>
        <dsp:cNvSpPr/>
      </dsp:nvSpPr>
      <dsp:spPr>
        <a:xfrm>
          <a:off x="3376751" y="2262"/>
          <a:ext cx="5058945" cy="2073540"/>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zh-TW" altLang="en-US" sz="1400" b="1" kern="1200" dirty="0" smtClean="0">
              <a:latin typeface="微軟正黑體" panose="020B0604030504040204" pitchFamily="34" charset="-120"/>
              <a:ea typeface="微軟正黑體" panose="020B0604030504040204" pitchFamily="34" charset="-120"/>
            </a:rPr>
            <a:t>污染防治：水、空氣、土壤與地下水等環境污染物之處理技術，噪音防制，廢棄物處理及資源化再利用，清淨製程與工業減廢、污染預防與永續發展等。</a:t>
          </a:r>
          <a:endParaRPr lang="zh-TW" altLang="en-US" sz="1400" b="1" kern="1200" dirty="0">
            <a:latin typeface="微軟正黑體" panose="020B0604030504040204" pitchFamily="34" charset="-120"/>
            <a:ea typeface="微軟正黑體" panose="020B0604030504040204" pitchFamily="34" charset="-120"/>
          </a:endParaRPr>
        </a:p>
        <a:p>
          <a:pPr marL="114300" lvl="1" indent="-114300" algn="l" defTabSz="622300">
            <a:lnSpc>
              <a:spcPct val="90000"/>
            </a:lnSpc>
            <a:spcBef>
              <a:spcPct val="0"/>
            </a:spcBef>
            <a:spcAft>
              <a:spcPct val="15000"/>
            </a:spcAft>
            <a:buChar char="••"/>
          </a:pPr>
          <a:r>
            <a:rPr lang="zh-TW" altLang="en-US" sz="1400" b="1" kern="1200" dirty="0" smtClean="0">
              <a:latin typeface="微軟正黑體" panose="020B0604030504040204" pitchFamily="34" charset="-120"/>
              <a:ea typeface="微軟正黑體" panose="020B0604030504040204" pitchFamily="34" charset="-120"/>
            </a:rPr>
            <a:t>環境品質與分析：環境污染物採樣與分析技術、作業環境測定、環境品質分析、環境規劃與管理等。</a:t>
          </a:r>
          <a:endParaRPr lang="zh-TW" altLang="en-US" sz="1400" b="1" kern="1200" dirty="0">
            <a:latin typeface="微軟正黑體" panose="020B0604030504040204" pitchFamily="34" charset="-120"/>
            <a:ea typeface="微軟正黑體" panose="020B0604030504040204" pitchFamily="34" charset="-120"/>
          </a:endParaRPr>
        </a:p>
      </dsp:txBody>
      <dsp:txXfrm>
        <a:off x="3376751" y="261455"/>
        <a:ext cx="4281368" cy="1555155"/>
      </dsp:txXfrm>
    </dsp:sp>
    <dsp:sp modelId="{507824D7-67AF-4B9D-AA10-1AF6C71C6454}">
      <dsp:nvSpPr>
        <dsp:cNvPr id="0" name=""/>
        <dsp:cNvSpPr/>
      </dsp:nvSpPr>
      <dsp:spPr>
        <a:xfrm>
          <a:off x="4121" y="565057"/>
          <a:ext cx="3372630" cy="947952"/>
        </a:xfrm>
        <a:prstGeom prst="roundRect">
          <a:avLst/>
        </a:prstGeom>
        <a:solidFill>
          <a:srgbClr val="E00E0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zh-TW" altLang="en-US" sz="4800" kern="1200" dirty="0" smtClean="0">
              <a:latin typeface="Microsoft YaHei UI" panose="020B0503020204020204" pitchFamily="34" charset="-122"/>
              <a:ea typeface="Microsoft YaHei UI" panose="020B0503020204020204" pitchFamily="34" charset="-122"/>
            </a:rPr>
            <a:t>環境領域</a:t>
          </a:r>
          <a:endParaRPr lang="zh-TW" altLang="en-US" sz="4800" kern="1200" dirty="0">
            <a:latin typeface="Microsoft YaHei UI" panose="020B0503020204020204" pitchFamily="34" charset="-122"/>
            <a:ea typeface="Microsoft YaHei UI" panose="020B0503020204020204" pitchFamily="34" charset="-122"/>
          </a:endParaRPr>
        </a:p>
      </dsp:txBody>
      <dsp:txXfrm>
        <a:off x="50396" y="611332"/>
        <a:ext cx="3280080" cy="855402"/>
      </dsp:txXfrm>
    </dsp:sp>
    <dsp:sp modelId="{C7A6EC88-4200-43A4-89B4-83F1CD0DFC6F}">
      <dsp:nvSpPr>
        <dsp:cNvPr id="0" name=""/>
        <dsp:cNvSpPr/>
      </dsp:nvSpPr>
      <dsp:spPr>
        <a:xfrm>
          <a:off x="3376751" y="2170598"/>
          <a:ext cx="5058945" cy="1496882"/>
        </a:xfrm>
        <a:prstGeom prst="rightArrow">
          <a:avLst>
            <a:gd name="adj1" fmla="val 75000"/>
            <a:gd name="adj2" fmla="val 50000"/>
          </a:avLst>
        </a:prstGeom>
        <a:solidFill>
          <a:schemeClr val="accent5">
            <a:tint val="40000"/>
            <a:alpha val="90000"/>
            <a:hueOff val="-3695877"/>
            <a:satOff val="-6408"/>
            <a:lumOff val="-644"/>
            <a:alphaOff val="0"/>
          </a:schemeClr>
        </a:solidFill>
        <a:ln w="6350" cap="flat" cmpd="sng" algn="ctr">
          <a:solidFill>
            <a:schemeClr val="accent5">
              <a:tint val="40000"/>
              <a:alpha val="90000"/>
              <a:hueOff val="-3695877"/>
              <a:satOff val="-6408"/>
              <a:lumOff val="-64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ts val="2880"/>
            </a:lnSpc>
            <a:spcBef>
              <a:spcPct val="0"/>
            </a:spcBef>
            <a:spcAft>
              <a:spcPts val="0"/>
            </a:spcAft>
            <a:buChar char="••"/>
          </a:pPr>
          <a:r>
            <a:rPr lang="zh-TW" altLang="en-US" sz="2000" b="1" kern="1200" dirty="0" smtClean="0">
              <a:latin typeface="微軟正黑體" panose="020B0604030504040204" pitchFamily="34" charset="-120"/>
              <a:ea typeface="微軟正黑體" panose="020B0604030504040204" pitchFamily="34" charset="-120"/>
            </a:rPr>
            <a:t>機械安全、電氣安全、化學及製程安全、防火與消防工程、災害預防與應變等。</a:t>
          </a:r>
          <a:endParaRPr lang="zh-TW" altLang="en-US" sz="2000" kern="1200" dirty="0">
            <a:latin typeface="微軟正黑體" panose="020B0604030504040204" pitchFamily="34" charset="-120"/>
            <a:ea typeface="微軟正黑體" panose="020B0604030504040204" pitchFamily="34" charset="-120"/>
          </a:endParaRPr>
        </a:p>
      </dsp:txBody>
      <dsp:txXfrm>
        <a:off x="3376751" y="2357708"/>
        <a:ext cx="4497614" cy="1122662"/>
      </dsp:txXfrm>
    </dsp:sp>
    <dsp:sp modelId="{DEECBD1F-AC7F-4776-A352-6B8D3DE6A623}">
      <dsp:nvSpPr>
        <dsp:cNvPr id="0" name=""/>
        <dsp:cNvSpPr/>
      </dsp:nvSpPr>
      <dsp:spPr>
        <a:xfrm>
          <a:off x="4121" y="2445064"/>
          <a:ext cx="3372630" cy="947952"/>
        </a:xfrm>
        <a:prstGeom prst="roundRect">
          <a:avLst/>
        </a:prstGeom>
        <a:solidFill>
          <a:srgbClr val="3366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zh-TW" altLang="en-US" sz="4800" kern="1200" dirty="0" smtClean="0">
              <a:latin typeface="Microsoft YaHei UI" panose="020B0503020204020204" pitchFamily="34" charset="-122"/>
              <a:ea typeface="Microsoft YaHei UI" panose="020B0503020204020204" pitchFamily="34" charset="-122"/>
            </a:rPr>
            <a:t>安全領域</a:t>
          </a:r>
          <a:endParaRPr lang="zh-TW" altLang="en-US" sz="4800" kern="1200" dirty="0">
            <a:latin typeface="Microsoft YaHei UI" panose="020B0503020204020204" pitchFamily="34" charset="-122"/>
            <a:ea typeface="Microsoft YaHei UI" panose="020B0503020204020204" pitchFamily="34" charset="-122"/>
          </a:endParaRPr>
        </a:p>
      </dsp:txBody>
      <dsp:txXfrm>
        <a:off x="50396" y="2491339"/>
        <a:ext cx="3280080" cy="855402"/>
      </dsp:txXfrm>
    </dsp:sp>
    <dsp:sp modelId="{4BFF5126-8FAE-452A-9E78-30A1F0B4D742}">
      <dsp:nvSpPr>
        <dsp:cNvPr id="0" name=""/>
        <dsp:cNvSpPr/>
      </dsp:nvSpPr>
      <dsp:spPr>
        <a:xfrm>
          <a:off x="3376751" y="3762276"/>
          <a:ext cx="5058945" cy="1357903"/>
        </a:xfrm>
        <a:prstGeom prst="rightArrow">
          <a:avLst>
            <a:gd name="adj1" fmla="val 75000"/>
            <a:gd name="adj2" fmla="val 50000"/>
          </a:avLst>
        </a:prstGeom>
        <a:solidFill>
          <a:schemeClr val="accent5">
            <a:tint val="40000"/>
            <a:alpha val="90000"/>
            <a:hueOff val="-7391755"/>
            <a:satOff val="-12816"/>
            <a:lumOff val="-1289"/>
            <a:alphaOff val="0"/>
          </a:schemeClr>
        </a:solidFill>
        <a:ln w="6350" cap="flat" cmpd="sng" algn="ctr">
          <a:solidFill>
            <a:schemeClr val="accent5">
              <a:tint val="40000"/>
              <a:alpha val="90000"/>
              <a:hueOff val="-7391755"/>
              <a:satOff val="-12816"/>
              <a:lumOff val="-1289"/>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ts val="2800"/>
            </a:lnSpc>
            <a:spcBef>
              <a:spcPct val="0"/>
            </a:spcBef>
            <a:spcAft>
              <a:spcPts val="0"/>
            </a:spcAft>
            <a:buChar char="••"/>
          </a:pPr>
          <a:r>
            <a:rPr lang="zh-TW" altLang="en-US" sz="2000" b="1" kern="1200" dirty="0" smtClean="0">
              <a:latin typeface="微軟正黑體" panose="020B0604030504040204" pitchFamily="34" charset="-120"/>
              <a:ea typeface="微軟正黑體" panose="020B0604030504040204" pitchFamily="34" charset="-120"/>
            </a:rPr>
            <a:t>暴露與風險評估、工業與環境毒理、健康危害分析、職業與環境流行病、生物偵測等。</a:t>
          </a:r>
          <a:endParaRPr lang="zh-TW" altLang="en-US" sz="2000" kern="1200" dirty="0">
            <a:latin typeface="微軟正黑體" panose="020B0604030504040204" pitchFamily="34" charset="-120"/>
            <a:ea typeface="微軟正黑體" panose="020B0604030504040204" pitchFamily="34" charset="-120"/>
          </a:endParaRPr>
        </a:p>
      </dsp:txBody>
      <dsp:txXfrm>
        <a:off x="3376751" y="3932014"/>
        <a:ext cx="4549731" cy="1018427"/>
      </dsp:txXfrm>
    </dsp:sp>
    <dsp:sp modelId="{285EA007-7AB4-4865-A1C1-00B5D7EFE7C8}">
      <dsp:nvSpPr>
        <dsp:cNvPr id="0" name=""/>
        <dsp:cNvSpPr/>
      </dsp:nvSpPr>
      <dsp:spPr>
        <a:xfrm>
          <a:off x="4121" y="3967252"/>
          <a:ext cx="3372630" cy="947952"/>
        </a:xfrm>
        <a:prstGeom prst="roundRect">
          <a:avLst/>
        </a:prstGeom>
        <a:solidFill>
          <a:srgbClr val="00CC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zh-TW" altLang="en-US" sz="4800" kern="1200" dirty="0" smtClean="0">
              <a:latin typeface="Microsoft YaHei UI" panose="020B0503020204020204" pitchFamily="34" charset="-122"/>
              <a:ea typeface="Microsoft YaHei UI" panose="020B0503020204020204" pitchFamily="34" charset="-122"/>
            </a:rPr>
            <a:t>衛生領域</a:t>
          </a:r>
          <a:endParaRPr lang="zh-TW" altLang="en-US" sz="4800" kern="1200" dirty="0">
            <a:latin typeface="Microsoft YaHei UI" panose="020B0503020204020204" pitchFamily="34" charset="-122"/>
            <a:ea typeface="Microsoft YaHei UI" panose="020B0503020204020204" pitchFamily="34" charset="-122"/>
          </a:endParaRPr>
        </a:p>
      </dsp:txBody>
      <dsp:txXfrm>
        <a:off x="50396" y="4013527"/>
        <a:ext cx="3280080" cy="8554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E0A23-013F-42C6-854D-EAE9FD650614}">
      <dsp:nvSpPr>
        <dsp:cNvPr id="0" name=""/>
        <dsp:cNvSpPr/>
      </dsp:nvSpPr>
      <dsp:spPr>
        <a:xfrm rot="5400000">
          <a:off x="-363577" y="1001076"/>
          <a:ext cx="2423847" cy="1696693"/>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smtClean="0">
              <a:latin typeface="微軟正黑體" panose="020B0604030504040204" pitchFamily="34" charset="-120"/>
              <a:ea typeface="微軟正黑體" panose="020B0604030504040204" pitchFamily="34" charset="-120"/>
            </a:rPr>
            <a:t>成立時間</a:t>
          </a:r>
          <a:endParaRPr lang="zh-TW" altLang="en-US" sz="2000" b="1" kern="1200" dirty="0">
            <a:latin typeface="微軟正黑體" panose="020B0604030504040204" pitchFamily="34" charset="-120"/>
            <a:ea typeface="微軟正黑體" panose="020B0604030504040204" pitchFamily="34" charset="-120"/>
          </a:endParaRPr>
        </a:p>
      </dsp:txBody>
      <dsp:txXfrm rot="-5400000">
        <a:off x="1" y="1485846"/>
        <a:ext cx="1696693" cy="727154"/>
      </dsp:txXfrm>
    </dsp:sp>
    <dsp:sp modelId="{7B2F8277-9924-4B86-B714-FB5ED366A9DB}">
      <dsp:nvSpPr>
        <dsp:cNvPr id="0" name=""/>
        <dsp:cNvSpPr/>
      </dsp:nvSpPr>
      <dsp:spPr>
        <a:xfrm rot="5400000">
          <a:off x="3686805" y="-2037636"/>
          <a:ext cx="2821438" cy="6925773"/>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smtClean="0">
              <a:latin typeface="微軟正黑體" panose="020B0604030504040204" pitchFamily="34" charset="-120"/>
              <a:ea typeface="微軟正黑體" panose="020B0604030504040204" pitchFamily="34" charset="-120"/>
            </a:rPr>
            <a:t>86</a:t>
          </a:r>
          <a:r>
            <a:rPr lang="zh-TW" sz="1800" b="1" kern="1200" dirty="0" smtClean="0">
              <a:latin typeface="微軟正黑體" panose="020B0604030504040204" pitchFamily="34" charset="-120"/>
              <a:ea typeface="微軟正黑體" panose="020B0604030504040204" pitchFamily="34" charset="-120"/>
            </a:rPr>
            <a:t>年</a:t>
          </a:r>
          <a:r>
            <a:rPr lang="en-US" sz="1800" b="1" kern="1200" dirty="0" smtClean="0">
              <a:latin typeface="微軟正黑體" panose="020B0604030504040204" pitchFamily="34" charset="-120"/>
              <a:ea typeface="微軟正黑體" panose="020B0604030504040204" pitchFamily="34" charset="-120"/>
            </a:rPr>
            <a:t>8</a:t>
          </a:r>
          <a:r>
            <a:rPr lang="zh-TW" sz="1800" b="1" kern="1200" dirty="0" smtClean="0">
              <a:latin typeface="微軟正黑體" panose="020B0604030504040204" pitchFamily="34" charset="-120"/>
              <a:ea typeface="微軟正黑體" panose="020B0604030504040204" pitchFamily="34" charset="-120"/>
            </a:rPr>
            <a:t>月</a:t>
          </a:r>
          <a:r>
            <a:rPr lang="en-US" altLang="zh-TW" sz="1800" b="1" kern="1200" dirty="0" smtClean="0">
              <a:latin typeface="微軟正黑體" panose="020B0604030504040204" pitchFamily="34" charset="-120"/>
              <a:ea typeface="微軟正黑體" panose="020B0604030504040204" pitchFamily="34" charset="-120"/>
            </a:rPr>
            <a:t> </a:t>
          </a:r>
          <a:r>
            <a:rPr lang="zh-TW" sz="1800" b="1" kern="1200" dirty="0" smtClean="0">
              <a:latin typeface="微軟正黑體" panose="020B0604030504040204" pitchFamily="34" charset="-120"/>
              <a:ea typeface="微軟正黑體" panose="020B0604030504040204" pitchFamily="34" charset="-120"/>
            </a:rPr>
            <a:t>成立四技環境與安全衛生技術系</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en-US" sz="1800" b="1" kern="1200" dirty="0" smtClean="0">
              <a:latin typeface="微軟正黑體" panose="020B0604030504040204" pitchFamily="34" charset="-120"/>
              <a:ea typeface="微軟正黑體" panose="020B0604030504040204" pitchFamily="34" charset="-120"/>
            </a:rPr>
            <a:t>87</a:t>
          </a:r>
          <a:r>
            <a:rPr lang="zh-TW" sz="1800" b="1" kern="1200" dirty="0" smtClean="0">
              <a:latin typeface="微軟正黑體" panose="020B0604030504040204" pitchFamily="34" charset="-120"/>
              <a:ea typeface="微軟正黑體" panose="020B0604030504040204" pitchFamily="34" charset="-120"/>
            </a:rPr>
            <a:t>年</a:t>
          </a:r>
          <a:r>
            <a:rPr lang="en-US" sz="1800" b="1" kern="1200" dirty="0" smtClean="0">
              <a:latin typeface="微軟正黑體" panose="020B0604030504040204" pitchFamily="34" charset="-120"/>
              <a:ea typeface="微軟正黑體" panose="020B0604030504040204" pitchFamily="34" charset="-120"/>
            </a:rPr>
            <a:t>8</a:t>
          </a:r>
          <a:r>
            <a:rPr lang="zh-TW" sz="1800" b="1" kern="1200" dirty="0" smtClean="0">
              <a:latin typeface="微軟正黑體" panose="020B0604030504040204" pitchFamily="34" charset="-120"/>
              <a:ea typeface="微軟正黑體" panose="020B0604030504040204" pitchFamily="34" charset="-120"/>
            </a:rPr>
            <a:t>月</a:t>
          </a:r>
          <a:r>
            <a:rPr lang="en-US" altLang="zh-TW" sz="1800" b="1" kern="1200" dirty="0" smtClean="0">
              <a:latin typeface="微軟正黑體" panose="020B0604030504040204" pitchFamily="34" charset="-120"/>
              <a:ea typeface="微軟正黑體" panose="020B0604030504040204" pitchFamily="34" charset="-120"/>
            </a:rPr>
            <a:t> </a:t>
          </a:r>
          <a:r>
            <a:rPr lang="zh-TW" sz="1200" b="1" kern="1200" dirty="0" smtClean="0">
              <a:latin typeface="微軟正黑體" panose="020B0604030504040204" pitchFamily="34" charset="-120"/>
              <a:ea typeface="微軟正黑體" panose="020B0604030504040204" pitchFamily="34" charset="-120"/>
            </a:rPr>
            <a:t>配合學校奉核准改名</a:t>
          </a:r>
          <a:r>
            <a:rPr lang="zh-TW" altLang="en-US" sz="1200" b="1" kern="1200" dirty="0" smtClean="0">
              <a:latin typeface="微軟正黑體" panose="020B0604030504040204" pitchFamily="34" charset="-120"/>
              <a:ea typeface="微軟正黑體" panose="020B0604030504040204" pitchFamily="34" charset="-120"/>
            </a:rPr>
            <a:t>為</a:t>
          </a:r>
          <a:r>
            <a:rPr lang="zh-TW" sz="1200" b="1" kern="1200" dirty="0" smtClean="0">
              <a:latin typeface="微軟正黑體" panose="020B0604030504040204" pitchFamily="34" charset="-120"/>
              <a:ea typeface="微軟正黑體" panose="020B0604030504040204" pitchFamily="34" charset="-120"/>
            </a:rPr>
            <a:t>科技大學，修訂本系</a:t>
          </a:r>
          <a:r>
            <a:rPr lang="zh-TW" altLang="en-US" sz="1200" b="1" kern="1200" dirty="0" smtClean="0">
              <a:latin typeface="微軟正黑體" panose="020B0604030504040204" pitchFamily="34" charset="-120"/>
              <a:ea typeface="微軟正黑體" panose="020B0604030504040204" pitchFamily="34" charset="-120"/>
            </a:rPr>
            <a:t>為</a:t>
          </a:r>
          <a:r>
            <a:rPr lang="zh-TW" sz="1800" b="1" kern="1200" dirty="0" smtClean="0">
              <a:latin typeface="微軟正黑體" panose="020B0604030504040204" pitchFamily="34" charset="-120"/>
              <a:ea typeface="微軟正黑體" panose="020B0604030504040204" pitchFamily="34" charset="-120"/>
            </a:rPr>
            <a:t>環境與安全衛</a:t>
          </a:r>
          <a:r>
            <a:rPr lang="zh-TW" altLang="en-US" sz="1800" b="1" kern="1200" dirty="0" smtClean="0">
              <a:latin typeface="微軟正黑體" panose="020B0604030504040204" pitchFamily="34" charset="-120"/>
              <a:ea typeface="微軟正黑體" panose="020B0604030504040204" pitchFamily="34" charset="-120"/>
            </a:rPr>
            <a:t>生工程系</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en-US" sz="1800" b="1" kern="1200" dirty="0" smtClean="0">
              <a:latin typeface="微軟正黑體" panose="020B0604030504040204" pitchFamily="34" charset="-120"/>
              <a:ea typeface="微軟正黑體" panose="020B0604030504040204" pitchFamily="34" charset="-120"/>
            </a:rPr>
            <a:t>88</a:t>
          </a:r>
          <a:r>
            <a:rPr lang="zh-TW" sz="1800" b="1" kern="1200" dirty="0" smtClean="0">
              <a:latin typeface="微軟正黑體" panose="020B0604030504040204" pitchFamily="34" charset="-120"/>
              <a:ea typeface="微軟正黑體" panose="020B0604030504040204" pitchFamily="34" charset="-120"/>
            </a:rPr>
            <a:t>年</a:t>
          </a:r>
          <a:r>
            <a:rPr lang="en-US" sz="1800" b="1" kern="1200" dirty="0" smtClean="0">
              <a:latin typeface="微軟正黑體" panose="020B0604030504040204" pitchFamily="34" charset="-120"/>
              <a:ea typeface="微軟正黑體" panose="020B0604030504040204" pitchFamily="34" charset="-120"/>
            </a:rPr>
            <a:t>8</a:t>
          </a:r>
          <a:r>
            <a:rPr lang="zh-TW" sz="1800" b="1" kern="1200" dirty="0" smtClean="0">
              <a:latin typeface="微軟正黑體" panose="020B0604030504040204" pitchFamily="34" charset="-120"/>
              <a:ea typeface="微軟正黑體" panose="020B0604030504040204" pitchFamily="34" charset="-120"/>
            </a:rPr>
            <a:t>月</a:t>
          </a:r>
          <a:r>
            <a:rPr lang="en-US" altLang="zh-TW" sz="1800" b="1" kern="1200" dirty="0" smtClean="0">
              <a:latin typeface="微軟正黑體" panose="020B0604030504040204" pitchFamily="34" charset="-120"/>
              <a:ea typeface="微軟正黑體" panose="020B0604030504040204" pitchFamily="34" charset="-120"/>
            </a:rPr>
            <a:t> </a:t>
          </a:r>
          <a:r>
            <a:rPr lang="zh-TW" sz="1800" b="1" kern="1200" dirty="0" smtClean="0">
              <a:latin typeface="微軟正黑體" panose="020B0604030504040204" pitchFamily="34" charset="-120"/>
              <a:ea typeface="微軟正黑體" panose="020B0604030504040204" pitchFamily="34" charset="-120"/>
            </a:rPr>
            <a:t>增設碩士班</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en-US" sz="1800" b="1" kern="1200" dirty="0" smtClean="0">
              <a:latin typeface="微軟正黑體" panose="020B0604030504040204" pitchFamily="34" charset="-120"/>
              <a:ea typeface="微軟正黑體" panose="020B0604030504040204" pitchFamily="34" charset="-120"/>
            </a:rPr>
            <a:t>89</a:t>
          </a:r>
          <a:r>
            <a:rPr lang="zh-TW" sz="1800" b="1" kern="1200" dirty="0" smtClean="0">
              <a:latin typeface="微軟正黑體" panose="020B0604030504040204" pitchFamily="34" charset="-120"/>
              <a:ea typeface="微軟正黑體" panose="020B0604030504040204" pitchFamily="34" charset="-120"/>
            </a:rPr>
            <a:t>年</a:t>
          </a:r>
          <a:r>
            <a:rPr lang="en-US" sz="1800" b="1" kern="1200" dirty="0" smtClean="0">
              <a:latin typeface="微軟正黑體" panose="020B0604030504040204" pitchFamily="34" charset="-120"/>
              <a:ea typeface="微軟正黑體" panose="020B0604030504040204" pitchFamily="34" charset="-120"/>
            </a:rPr>
            <a:t>8</a:t>
          </a:r>
          <a:r>
            <a:rPr lang="zh-TW" sz="1800" b="1" kern="1200" dirty="0" smtClean="0">
              <a:latin typeface="微軟正黑體" panose="020B0604030504040204" pitchFamily="34" charset="-120"/>
              <a:ea typeface="微軟正黑體" panose="020B0604030504040204" pitchFamily="34" charset="-120"/>
            </a:rPr>
            <a:t>月</a:t>
          </a:r>
          <a:r>
            <a:rPr lang="en-US" altLang="zh-TW" sz="1800" b="1" kern="1200" dirty="0" smtClean="0">
              <a:latin typeface="微軟正黑體" panose="020B0604030504040204" pitchFamily="34" charset="-120"/>
              <a:ea typeface="微軟正黑體" panose="020B0604030504040204" pitchFamily="34" charset="-120"/>
            </a:rPr>
            <a:t> </a:t>
          </a:r>
          <a:r>
            <a:rPr lang="zh-TW" sz="1800" b="1" kern="1200" dirty="0" smtClean="0">
              <a:latin typeface="微軟正黑體" panose="020B0604030504040204" pitchFamily="34" charset="-120"/>
              <a:ea typeface="微軟正黑體" panose="020B0604030504040204" pitchFamily="34" charset="-120"/>
            </a:rPr>
            <a:t>增設碩士在職專班</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en-US" sz="1800" b="1" kern="1200" dirty="0" smtClean="0">
              <a:latin typeface="微軟正黑體" panose="020B0604030504040204" pitchFamily="34" charset="-120"/>
              <a:ea typeface="微軟正黑體" panose="020B0604030504040204" pitchFamily="34" charset="-120"/>
            </a:rPr>
            <a:t>91</a:t>
          </a:r>
          <a:r>
            <a:rPr lang="zh-TW" sz="1800" b="1" kern="1200" dirty="0" smtClean="0">
              <a:latin typeface="微軟正黑體" panose="020B0604030504040204" pitchFamily="34" charset="-120"/>
              <a:ea typeface="微軟正黑體" panose="020B0604030504040204" pitchFamily="34" charset="-120"/>
            </a:rPr>
            <a:t>年</a:t>
          </a:r>
          <a:r>
            <a:rPr lang="en-US" sz="1800" b="1" kern="1200" dirty="0" smtClean="0">
              <a:latin typeface="微軟正黑體" panose="020B0604030504040204" pitchFamily="34" charset="-120"/>
              <a:ea typeface="微軟正黑體" panose="020B0604030504040204" pitchFamily="34" charset="-120"/>
            </a:rPr>
            <a:t>8</a:t>
          </a:r>
          <a:r>
            <a:rPr lang="zh-TW" sz="1800" b="1" kern="1200" dirty="0" smtClean="0">
              <a:latin typeface="微軟正黑體" panose="020B0604030504040204" pitchFamily="34" charset="-120"/>
              <a:ea typeface="微軟正黑體" panose="020B0604030504040204" pitchFamily="34" charset="-120"/>
            </a:rPr>
            <a:t>月</a:t>
          </a:r>
          <a:r>
            <a:rPr lang="en-US" altLang="zh-TW" sz="1800" b="1" kern="1200" dirty="0" smtClean="0">
              <a:latin typeface="微軟正黑體" panose="020B0604030504040204" pitchFamily="34" charset="-120"/>
              <a:ea typeface="微軟正黑體" panose="020B0604030504040204" pitchFamily="34" charset="-120"/>
            </a:rPr>
            <a:t> </a:t>
          </a:r>
          <a:r>
            <a:rPr lang="zh-TW" sz="1800" b="1" kern="1200" dirty="0" smtClean="0">
              <a:latin typeface="微軟正黑體" panose="020B0604030504040204" pitchFamily="34" charset="-120"/>
              <a:ea typeface="微軟正黑體" panose="020B0604030504040204" pitchFamily="34" charset="-120"/>
            </a:rPr>
            <a:t>成立博士班環安組</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en-US" sz="1800" b="1" kern="1200" dirty="0" smtClean="0">
              <a:latin typeface="微軟正黑體" panose="020B0604030504040204" pitchFamily="34" charset="-120"/>
              <a:ea typeface="微軟正黑體" panose="020B0604030504040204" pitchFamily="34" charset="-120"/>
            </a:rPr>
            <a:t>104</a:t>
          </a:r>
          <a:r>
            <a:rPr lang="zh-TW" sz="1800" b="1" kern="1200" dirty="0" smtClean="0">
              <a:latin typeface="微軟正黑體" panose="020B0604030504040204" pitchFamily="34" charset="-120"/>
              <a:ea typeface="微軟正黑體" panose="020B0604030504040204" pitchFamily="34" charset="-120"/>
            </a:rPr>
            <a:t>年</a:t>
          </a:r>
          <a:r>
            <a:rPr lang="en-US" sz="1800" b="1" kern="1200" dirty="0" smtClean="0">
              <a:latin typeface="微軟正黑體" panose="020B0604030504040204" pitchFamily="34" charset="-120"/>
              <a:ea typeface="微軟正黑體" panose="020B0604030504040204" pitchFamily="34" charset="-120"/>
            </a:rPr>
            <a:t>8</a:t>
          </a:r>
          <a:r>
            <a:rPr lang="zh-TW" sz="1800" b="1" kern="1200" dirty="0" smtClean="0">
              <a:latin typeface="微軟正黑體" panose="020B0604030504040204" pitchFamily="34" charset="-120"/>
              <a:ea typeface="微軟正黑體" panose="020B0604030504040204" pitchFamily="34" charset="-120"/>
            </a:rPr>
            <a:t>月</a:t>
          </a:r>
          <a:r>
            <a:rPr lang="en-US" altLang="zh-TW" sz="1800" b="1" kern="1200" dirty="0" smtClean="0">
              <a:latin typeface="微軟正黑體" panose="020B0604030504040204" pitchFamily="34" charset="-120"/>
              <a:ea typeface="微軟正黑體" panose="020B0604030504040204" pitchFamily="34" charset="-120"/>
            </a:rPr>
            <a:t> </a:t>
          </a:r>
          <a:r>
            <a:rPr lang="zh-TW" sz="1800" b="1" kern="1200" dirty="0" smtClean="0">
              <a:latin typeface="微軟正黑體" panose="020B0604030504040204" pitchFamily="34" charset="-120"/>
              <a:ea typeface="微軟正黑體" panose="020B0604030504040204" pitchFamily="34" charset="-120"/>
            </a:rPr>
            <a:t>成立</a:t>
          </a:r>
          <a:r>
            <a:rPr lang="zh-TW" sz="1800" b="1" u="none" kern="1200" dirty="0" smtClean="0">
              <a:latin typeface="微軟正黑體" panose="020B0604030504040204" pitchFamily="34" charset="-120"/>
              <a:ea typeface="微軟正黑體" panose="020B0604030504040204" pitchFamily="34" charset="-120"/>
            </a:rPr>
            <a:t>消防與防</a:t>
          </a:r>
          <a:r>
            <a:rPr lang="zh-TW" altLang="en-US" sz="1800" b="1" u="none" kern="1200" dirty="0" smtClean="0">
              <a:latin typeface="微軟正黑體" panose="020B0604030504040204" pitchFamily="34" charset="-120"/>
              <a:ea typeface="微軟正黑體" panose="020B0604030504040204" pitchFamily="34" charset="-120"/>
            </a:rPr>
            <a:t>災工程</a:t>
          </a:r>
          <a:r>
            <a:rPr lang="zh-TW" sz="1800" b="1" u="none" kern="1200" dirty="0" smtClean="0">
              <a:latin typeface="微軟正黑體" panose="020B0604030504040204" pitchFamily="34" charset="-120"/>
              <a:ea typeface="微軟正黑體" panose="020B0604030504040204" pitchFamily="34" charset="-120"/>
            </a:rPr>
            <a:t>碩士在職專班</a:t>
          </a:r>
          <a:r>
            <a:rPr lang="en-US" altLang="zh-TW" sz="1800" b="1" u="none" kern="1200" dirty="0" smtClean="0">
              <a:latin typeface="微軟正黑體" panose="020B0604030504040204" pitchFamily="34" charset="-120"/>
              <a:ea typeface="微軟正黑體" panose="020B0604030504040204" pitchFamily="34" charset="-120"/>
            </a:rPr>
            <a:t>(</a:t>
          </a:r>
          <a:r>
            <a:rPr lang="zh-TW" altLang="en-US" sz="1800" b="1" u="none" kern="1200" dirty="0" smtClean="0">
              <a:latin typeface="微軟正黑體" panose="020B0604030504040204" pitchFamily="34" charset="-120"/>
              <a:ea typeface="微軟正黑體" panose="020B0604030504040204" pitchFamily="34" charset="-120"/>
            </a:rPr>
            <a:t>停招</a:t>
          </a:r>
          <a:r>
            <a:rPr lang="en-US" altLang="zh-TW" sz="1800" b="1" u="none" kern="1200" dirty="0" smtClean="0">
              <a:latin typeface="微軟正黑體" panose="020B0604030504040204" pitchFamily="34" charset="-120"/>
              <a:ea typeface="微軟正黑體" panose="020B0604030504040204" pitchFamily="34" charset="-120"/>
            </a:rPr>
            <a:t>)</a:t>
          </a:r>
          <a:endParaRPr lang="zh-TW" altLang="en-US" sz="1800" b="1" u="none" kern="1200" dirty="0">
            <a:latin typeface="微軟正黑體" panose="020B0604030504040204" pitchFamily="34" charset="-120"/>
            <a:ea typeface="微軟正黑體" panose="020B0604030504040204" pitchFamily="34" charset="-120"/>
          </a:endParaRPr>
        </a:p>
      </dsp:txBody>
      <dsp:txXfrm rot="-5400000">
        <a:off x="1634638" y="152262"/>
        <a:ext cx="6788042" cy="2545976"/>
      </dsp:txXfrm>
    </dsp:sp>
    <dsp:sp modelId="{34DB6765-C453-4663-AC6D-4AE7BCEBA560}">
      <dsp:nvSpPr>
        <dsp:cNvPr id="0" name=""/>
        <dsp:cNvSpPr/>
      </dsp:nvSpPr>
      <dsp:spPr>
        <a:xfrm rot="5400000">
          <a:off x="-363577" y="3177727"/>
          <a:ext cx="2423847" cy="1696693"/>
        </a:xfrm>
        <a:prstGeom prst="chevron">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w="6350" cap="flat" cmpd="sng" algn="ctr">
          <a:solidFill>
            <a:schemeClr val="accent4">
              <a:hueOff val="10395692"/>
              <a:satOff val="-47968"/>
              <a:lumOff val="176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smtClean="0">
              <a:latin typeface="微軟正黑體" panose="020B0604030504040204" pitchFamily="34" charset="-120"/>
              <a:ea typeface="微軟正黑體" panose="020B0604030504040204" pitchFamily="34" charset="-120"/>
            </a:rPr>
            <a:t>招收學制</a:t>
          </a:r>
          <a:endParaRPr lang="zh-TW" altLang="en-US" sz="2000" b="1" kern="1200" dirty="0">
            <a:latin typeface="微軟正黑體" panose="020B0604030504040204" pitchFamily="34" charset="-120"/>
            <a:ea typeface="微軟正黑體" panose="020B0604030504040204" pitchFamily="34" charset="-120"/>
          </a:endParaRPr>
        </a:p>
      </dsp:txBody>
      <dsp:txXfrm rot="-5400000">
        <a:off x="1" y="3662497"/>
        <a:ext cx="1696693" cy="727154"/>
      </dsp:txXfrm>
    </dsp:sp>
    <dsp:sp modelId="{139B155B-F4AA-409B-811B-FC14A34794F8}">
      <dsp:nvSpPr>
        <dsp:cNvPr id="0" name=""/>
        <dsp:cNvSpPr/>
      </dsp:nvSpPr>
      <dsp:spPr>
        <a:xfrm rot="5400000">
          <a:off x="4371829" y="139014"/>
          <a:ext cx="1575500" cy="6925773"/>
        </a:xfrm>
        <a:prstGeom prst="round2SameRect">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sz="1800" b="1" kern="1200" dirty="0" smtClean="0">
              <a:latin typeface="微軟正黑體" panose="020B0604030504040204" pitchFamily="34" charset="-120"/>
              <a:ea typeface="微軟正黑體" panose="020B0604030504040204" pitchFamily="34" charset="-120"/>
            </a:rPr>
            <a:t>大學部：</a:t>
          </a:r>
          <a:r>
            <a:rPr lang="en-US" sz="1800" b="1" kern="1200" dirty="0" smtClean="0">
              <a:latin typeface="微軟正黑體" panose="020B0604030504040204" pitchFamily="34" charset="-120"/>
              <a:ea typeface="微軟正黑體" panose="020B0604030504040204" pitchFamily="34" charset="-120"/>
            </a:rPr>
            <a:t>2</a:t>
          </a:r>
          <a:r>
            <a:rPr lang="zh-TW" sz="1800" b="1" kern="1200" dirty="0" smtClean="0">
              <a:latin typeface="微軟正黑體" panose="020B0604030504040204" pitchFamily="34" charset="-120"/>
              <a:ea typeface="微軟正黑體" panose="020B0604030504040204" pitchFamily="34" charset="-120"/>
            </a:rPr>
            <a:t>班</a:t>
          </a:r>
          <a:r>
            <a:rPr lang="en-US" altLang="zh-TW" sz="1800" b="1" kern="1200" dirty="0" smtClean="0">
              <a:latin typeface="微軟正黑體" panose="020B0604030504040204" pitchFamily="34" charset="-120"/>
              <a:ea typeface="微軟正黑體" panose="020B0604030504040204" pitchFamily="34" charset="-120"/>
            </a:rPr>
            <a:t>(</a:t>
          </a:r>
          <a:r>
            <a:rPr lang="zh-TW" altLang="en-US" sz="1800" b="1" kern="1200" dirty="0" smtClean="0">
              <a:latin typeface="微軟正黑體" panose="020B0604030504040204" pitchFamily="34" charset="-120"/>
              <a:ea typeface="微軟正黑體" panose="020B0604030504040204" pitchFamily="34" charset="-120"/>
            </a:rPr>
            <a:t>核定名額</a:t>
          </a:r>
          <a:r>
            <a:rPr lang="en-US" altLang="zh-TW" sz="1800" b="1" u="sng" kern="1200" dirty="0" smtClean="0">
              <a:latin typeface="微軟正黑體" panose="020B0604030504040204" pitchFamily="34" charset="-120"/>
              <a:ea typeface="微軟正黑體" panose="020B0604030504040204" pitchFamily="34" charset="-120"/>
            </a:rPr>
            <a:t>95</a:t>
          </a:r>
          <a:r>
            <a:rPr lang="zh-TW" altLang="en-US" sz="1800" b="1" u="sng" kern="1200" dirty="0" smtClean="0">
              <a:latin typeface="微軟正黑體" panose="020B0604030504040204" pitchFamily="34" charset="-120"/>
              <a:ea typeface="微軟正黑體" panose="020B0604030504040204" pitchFamily="34" charset="-120"/>
            </a:rPr>
            <a:t>名</a:t>
          </a:r>
          <a:r>
            <a:rPr lang="en-US" altLang="zh-TW" sz="1800" b="1" kern="1200" dirty="0" smtClean="0">
              <a:latin typeface="微軟正黑體" panose="020B0604030504040204" pitchFamily="34" charset="-120"/>
              <a:ea typeface="微軟正黑體" panose="020B0604030504040204" pitchFamily="34" charset="-120"/>
            </a:rPr>
            <a:t>)</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smtClean="0">
              <a:latin typeface="微軟正黑體" panose="020B0604030504040204" pitchFamily="34" charset="-120"/>
              <a:ea typeface="微軟正黑體" panose="020B0604030504040204" pitchFamily="34" charset="-120"/>
            </a:rPr>
            <a:t>碩士班：</a:t>
          </a:r>
          <a:r>
            <a:rPr lang="en-US" sz="1800" b="1" kern="1200" smtClean="0">
              <a:latin typeface="微軟正黑體" panose="020B0604030504040204" pitchFamily="34" charset="-120"/>
              <a:ea typeface="微軟正黑體" panose="020B0604030504040204" pitchFamily="34" charset="-120"/>
            </a:rPr>
            <a:t>1</a:t>
          </a:r>
          <a:r>
            <a:rPr lang="zh-TW" sz="1800" b="1" kern="1200" smtClean="0">
              <a:latin typeface="微軟正黑體" panose="020B0604030504040204" pitchFamily="34" charset="-120"/>
              <a:ea typeface="微軟正黑體" panose="020B0604030504040204" pitchFamily="34" charset="-120"/>
            </a:rPr>
            <a:t>班</a:t>
          </a:r>
          <a:r>
            <a:rPr lang="en-US" altLang="zh-TW" sz="1800" b="1" kern="1200" smtClean="0">
              <a:latin typeface="微軟正黑體" panose="020B0604030504040204" pitchFamily="34" charset="-120"/>
              <a:ea typeface="微軟正黑體" panose="020B0604030504040204" pitchFamily="34" charset="-120"/>
            </a:rPr>
            <a:t>(</a:t>
          </a:r>
          <a:r>
            <a:rPr lang="zh-TW" altLang="en-US" sz="1800" b="1" kern="1200" smtClean="0">
              <a:latin typeface="微軟正黑體" panose="020B0604030504040204" pitchFamily="34" charset="-120"/>
              <a:ea typeface="微軟正黑體" panose="020B0604030504040204" pitchFamily="34" charset="-120"/>
            </a:rPr>
            <a:t>招收</a:t>
          </a:r>
          <a:r>
            <a:rPr lang="en-US" altLang="zh-TW" sz="1800" b="1" kern="1200" smtClean="0">
              <a:latin typeface="微軟正黑體" panose="020B0604030504040204" pitchFamily="34" charset="-120"/>
              <a:ea typeface="微軟正黑體" panose="020B0604030504040204" pitchFamily="34" charset="-120"/>
            </a:rPr>
            <a:t>39</a:t>
          </a:r>
          <a:r>
            <a:rPr lang="zh-TW" altLang="en-US" sz="1800" b="1" kern="1200" smtClean="0">
              <a:latin typeface="微軟正黑體" panose="020B0604030504040204" pitchFamily="34" charset="-120"/>
              <a:ea typeface="微軟正黑體" panose="020B0604030504040204" pitchFamily="34" charset="-120"/>
            </a:rPr>
            <a:t>名</a:t>
          </a:r>
          <a:r>
            <a:rPr lang="en-US" altLang="zh-TW" sz="1800" b="1" kern="1200" smtClean="0">
              <a:latin typeface="微軟正黑體" panose="020B0604030504040204" pitchFamily="34" charset="-120"/>
              <a:ea typeface="微軟正黑體" panose="020B0604030504040204" pitchFamily="34" charset="-120"/>
            </a:rPr>
            <a:t>)</a:t>
          </a:r>
          <a:endParaRPr lang="zh-TW"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smtClean="0">
              <a:latin typeface="微軟正黑體" panose="020B0604030504040204" pitchFamily="34" charset="-120"/>
              <a:ea typeface="微軟正黑體" panose="020B0604030504040204" pitchFamily="34" charset="-120"/>
            </a:rPr>
            <a:t>碩專班：</a:t>
          </a:r>
          <a:r>
            <a:rPr lang="en-US" altLang="zh-TW" sz="1800" b="1" kern="1200" dirty="0" smtClean="0">
              <a:latin typeface="微軟正黑體" panose="020B0604030504040204" pitchFamily="34" charset="-120"/>
              <a:ea typeface="微軟正黑體" panose="020B0604030504040204" pitchFamily="34" charset="-120"/>
            </a:rPr>
            <a:t>1</a:t>
          </a:r>
          <a:r>
            <a:rPr lang="zh-TW" sz="1800" b="1" kern="1200" dirty="0" smtClean="0">
              <a:latin typeface="微軟正黑體" panose="020B0604030504040204" pitchFamily="34" charset="-120"/>
              <a:ea typeface="微軟正黑體" panose="020B0604030504040204" pitchFamily="34" charset="-120"/>
            </a:rPr>
            <a:t>班</a:t>
          </a:r>
          <a:r>
            <a:rPr lang="en-US" altLang="zh-TW" sz="1800" b="1" kern="1200" dirty="0" smtClean="0">
              <a:latin typeface="微軟正黑體" panose="020B0604030504040204" pitchFamily="34" charset="-120"/>
              <a:ea typeface="微軟正黑體" panose="020B0604030504040204" pitchFamily="34" charset="-120"/>
            </a:rPr>
            <a:t>(</a:t>
          </a:r>
          <a:r>
            <a:rPr lang="zh-TW" altLang="en-US" sz="1800" b="1" kern="1200" dirty="0" smtClean="0">
              <a:latin typeface="微軟正黑體" panose="020B0604030504040204" pitchFamily="34" charset="-120"/>
              <a:ea typeface="微軟正黑體" panose="020B0604030504040204" pitchFamily="34" charset="-120"/>
            </a:rPr>
            <a:t>招收</a:t>
          </a:r>
          <a:r>
            <a:rPr lang="en-US" altLang="zh-TW" sz="1800" b="1" kern="1200" dirty="0" smtClean="0">
              <a:latin typeface="微軟正黑體" panose="020B0604030504040204" pitchFamily="34" charset="-120"/>
              <a:ea typeface="微軟正黑體" panose="020B0604030504040204" pitchFamily="34" charset="-120"/>
            </a:rPr>
            <a:t>40</a:t>
          </a:r>
          <a:r>
            <a:rPr lang="zh-TW" altLang="en-US" sz="1800" b="1" kern="1200" dirty="0" smtClean="0">
              <a:latin typeface="微軟正黑體" panose="020B0604030504040204" pitchFamily="34" charset="-120"/>
              <a:ea typeface="微軟正黑體" panose="020B0604030504040204" pitchFamily="34" charset="-120"/>
            </a:rPr>
            <a:t>名</a:t>
          </a:r>
          <a:r>
            <a:rPr lang="en-US" altLang="zh-TW" sz="1800" b="1" kern="1200" dirty="0" smtClean="0">
              <a:latin typeface="微軟正黑體" panose="020B0604030504040204" pitchFamily="34" charset="-120"/>
              <a:ea typeface="微軟正黑體" panose="020B0604030504040204" pitchFamily="34" charset="-120"/>
            </a:rPr>
            <a:t>)</a:t>
          </a:r>
          <a:endParaRPr lang="zh-TW"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smtClean="0">
              <a:latin typeface="微軟正黑體" panose="020B0604030504040204" pitchFamily="34" charset="-120"/>
              <a:ea typeface="微軟正黑體" panose="020B0604030504040204" pitchFamily="34" charset="-120"/>
            </a:rPr>
            <a:t>博士班環安組：</a:t>
          </a:r>
          <a:r>
            <a:rPr lang="en-US" altLang="zh-TW" sz="1800" b="1" kern="1200" dirty="0" smtClean="0">
              <a:latin typeface="微軟正黑體" panose="020B0604030504040204" pitchFamily="34" charset="-120"/>
              <a:ea typeface="微軟正黑體" panose="020B0604030504040204" pitchFamily="34" charset="-120"/>
            </a:rPr>
            <a:t>4</a:t>
          </a:r>
          <a:r>
            <a:rPr lang="zh-TW" sz="1800" b="1" kern="1200" dirty="0" smtClean="0">
              <a:latin typeface="微軟正黑體" panose="020B0604030504040204" pitchFamily="34" charset="-120"/>
              <a:ea typeface="微軟正黑體" panose="020B0604030504040204" pitchFamily="34" charset="-120"/>
            </a:rPr>
            <a:t>名</a:t>
          </a:r>
          <a:r>
            <a:rPr lang="en-US" altLang="zh-TW" sz="1800" b="1" kern="1200" dirty="0" smtClean="0">
              <a:latin typeface="微軟正黑體" panose="020B0604030504040204" pitchFamily="34" charset="-120"/>
              <a:ea typeface="微軟正黑體" panose="020B0604030504040204" pitchFamily="34" charset="-120"/>
            </a:rPr>
            <a:t>/</a:t>
          </a:r>
          <a:r>
            <a:rPr lang="zh-TW" altLang="en-US" sz="1800" b="1" kern="1200" dirty="0" smtClean="0">
              <a:latin typeface="微軟正黑體" panose="020B0604030504040204" pitchFamily="34" charset="-120"/>
              <a:ea typeface="微軟正黑體" panose="020B0604030504040204" pitchFamily="34" charset="-120"/>
            </a:rPr>
            <a:t>年</a:t>
          </a:r>
          <a:r>
            <a:rPr lang="zh-TW" sz="1800" b="1" kern="1200" dirty="0" smtClean="0">
              <a:latin typeface="微軟正黑體" panose="020B0604030504040204" pitchFamily="34" charset="-120"/>
              <a:ea typeface="微軟正黑體" panose="020B0604030504040204" pitchFamily="34" charset="-120"/>
            </a:rPr>
            <a:t>。</a:t>
          </a:r>
          <a:endParaRPr lang="zh-TW" altLang="en-US" sz="1800" b="1" kern="1200" dirty="0">
            <a:latin typeface="微軟正黑體" panose="020B0604030504040204" pitchFamily="34" charset="-120"/>
            <a:ea typeface="微軟正黑體" panose="020B0604030504040204" pitchFamily="34" charset="-120"/>
          </a:endParaRPr>
        </a:p>
      </dsp:txBody>
      <dsp:txXfrm rot="-5400000">
        <a:off x="1696693" y="2891060"/>
        <a:ext cx="6848863" cy="14216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AEA3F-E594-4D6C-B12B-98FA76266CE5}">
      <dsp:nvSpPr>
        <dsp:cNvPr id="0" name=""/>
        <dsp:cNvSpPr/>
      </dsp:nvSpPr>
      <dsp:spPr>
        <a:xfrm rot="5400000">
          <a:off x="-167839" y="174153"/>
          <a:ext cx="1118928" cy="783249"/>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chemeClr val="tx2">
                  <a:lumMod val="75000"/>
                </a:schemeClr>
              </a:solidFill>
              <a:latin typeface="微軟正黑體" panose="020B0604030504040204" pitchFamily="34" charset="-120"/>
              <a:ea typeface="微軟正黑體" panose="020B0604030504040204" pitchFamily="34" charset="-120"/>
            </a:rPr>
            <a:t>重外語</a:t>
          </a:r>
          <a:endParaRPr lang="zh-TW" altLang="en-US" sz="1600" b="1" kern="1200" dirty="0">
            <a:solidFill>
              <a:schemeClr val="tx2">
                <a:lumMod val="75000"/>
              </a:schemeClr>
            </a:solidFill>
            <a:latin typeface="微軟正黑體" panose="020B0604030504040204" pitchFamily="34" charset="-120"/>
            <a:ea typeface="微軟正黑體" panose="020B0604030504040204" pitchFamily="34" charset="-120"/>
          </a:endParaRPr>
        </a:p>
      </dsp:txBody>
      <dsp:txXfrm rot="-5400000">
        <a:off x="1" y="397939"/>
        <a:ext cx="783249" cy="335679"/>
      </dsp:txXfrm>
    </dsp:sp>
    <dsp:sp modelId="{BC108513-4315-4727-876A-57A3EA483EB7}">
      <dsp:nvSpPr>
        <dsp:cNvPr id="0" name=""/>
        <dsp:cNvSpPr/>
      </dsp:nvSpPr>
      <dsp:spPr>
        <a:xfrm rot="5400000">
          <a:off x="4190341" y="-3400777"/>
          <a:ext cx="727685" cy="7541870"/>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zh-TW" altLang="en-US" sz="1400" b="1" kern="1200" dirty="0" smtClean="0">
              <a:solidFill>
                <a:srgbClr val="002060"/>
              </a:solidFill>
              <a:latin typeface="微軟正黑體" panose="020B0604030504040204" pitchFamily="34" charset="-120"/>
              <a:ea typeface="微軟正黑體" panose="020B0604030504040204" pitchFamily="34" charset="-120"/>
            </a:rPr>
            <a:t>英語能力畢業門檻：多益</a:t>
          </a:r>
          <a:r>
            <a:rPr lang="en-US" altLang="en-US" sz="1400" b="1" kern="1200" dirty="0" smtClean="0">
              <a:solidFill>
                <a:srgbClr val="002060"/>
              </a:solidFill>
              <a:latin typeface="微軟正黑體" panose="020B0604030504040204" pitchFamily="34" charset="-120"/>
              <a:ea typeface="微軟正黑體" panose="020B0604030504040204" pitchFamily="34" charset="-120"/>
            </a:rPr>
            <a:t>TOEIC550</a:t>
          </a:r>
          <a:r>
            <a:rPr lang="zh-TW" altLang="en-US" sz="1400" b="1" kern="1200" dirty="0" smtClean="0">
              <a:solidFill>
                <a:srgbClr val="002060"/>
              </a:solidFill>
              <a:latin typeface="微軟正黑體" panose="020B0604030504040204" pitchFamily="34" charset="-120"/>
              <a:ea typeface="微軟正黑體" panose="020B0604030504040204" pitchFamily="34" charset="-120"/>
            </a:rPr>
            <a:t>分以上、全民英檢「中級」初試及格。</a:t>
          </a:r>
          <a:endParaRPr lang="zh-TW" altLang="en-US" sz="1400" b="1" kern="1200" dirty="0">
            <a:solidFill>
              <a:schemeClr val="tx2">
                <a:lumMod val="75000"/>
              </a:schemeClr>
            </a:solidFill>
            <a:latin typeface="微軟正黑體" panose="020B0604030504040204" pitchFamily="34" charset="-120"/>
            <a:ea typeface="微軟正黑體" panose="020B0604030504040204" pitchFamily="34" charset="-120"/>
          </a:endParaRPr>
        </a:p>
      </dsp:txBody>
      <dsp:txXfrm rot="-5400000">
        <a:off x="783249" y="41838"/>
        <a:ext cx="7506347" cy="656639"/>
      </dsp:txXfrm>
    </dsp:sp>
    <dsp:sp modelId="{86011033-83AE-4EA2-81AE-E6146BA425AC}">
      <dsp:nvSpPr>
        <dsp:cNvPr id="0" name=""/>
        <dsp:cNvSpPr/>
      </dsp:nvSpPr>
      <dsp:spPr>
        <a:xfrm rot="5400000">
          <a:off x="-167839" y="1179152"/>
          <a:ext cx="1118928" cy="783249"/>
        </a:xfrm>
        <a:prstGeom prst="chevron">
          <a:avLst/>
        </a:prstGeom>
        <a:solidFill>
          <a:schemeClr val="accent5">
            <a:hueOff val="-1838336"/>
            <a:satOff val="-2557"/>
            <a:lumOff val="-981"/>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chemeClr val="tx2">
                  <a:lumMod val="75000"/>
                </a:schemeClr>
              </a:solidFill>
              <a:latin typeface="微軟正黑體" panose="020B0604030504040204" pitchFamily="34" charset="-120"/>
              <a:ea typeface="微軟正黑體" panose="020B0604030504040204" pitchFamily="34" charset="-120"/>
            </a:rPr>
            <a:t>重啟發</a:t>
          </a:r>
          <a:endParaRPr lang="zh-TW" altLang="en-US" sz="1600" b="1" kern="1200" dirty="0">
            <a:solidFill>
              <a:schemeClr val="tx2">
                <a:lumMod val="75000"/>
              </a:schemeClr>
            </a:solidFill>
            <a:latin typeface="微軟正黑體" panose="020B0604030504040204" pitchFamily="34" charset="-120"/>
            <a:ea typeface="微軟正黑體" panose="020B0604030504040204" pitchFamily="34" charset="-120"/>
          </a:endParaRPr>
        </a:p>
      </dsp:txBody>
      <dsp:txXfrm rot="-5400000">
        <a:off x="1" y="1402938"/>
        <a:ext cx="783249" cy="335679"/>
      </dsp:txXfrm>
    </dsp:sp>
    <dsp:sp modelId="{D09EC74D-696E-4773-93CC-A068A91A79A4}">
      <dsp:nvSpPr>
        <dsp:cNvPr id="0" name=""/>
        <dsp:cNvSpPr/>
      </dsp:nvSpPr>
      <dsp:spPr>
        <a:xfrm rot="5400000">
          <a:off x="4190533" y="-2395970"/>
          <a:ext cx="727303" cy="7541870"/>
        </a:xfrm>
        <a:prstGeom prst="round2SameRect">
          <a:avLst/>
        </a:prstGeom>
        <a:solidFill>
          <a:schemeClr val="lt1">
            <a:alpha val="90000"/>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zh-TW" altLang="en-US" sz="1400" b="1" kern="1200" dirty="0" smtClean="0">
              <a:solidFill>
                <a:schemeClr val="tx2">
                  <a:lumMod val="75000"/>
                </a:schemeClr>
              </a:solidFill>
              <a:latin typeface="微軟正黑體" panose="020B0604030504040204" pitchFamily="34" charset="-120"/>
              <a:ea typeface="微軟正黑體" panose="020B0604030504040204" pitchFamily="34" charset="-120"/>
            </a:rPr>
            <a:t>以基礎應用爲主，加强思考力、創造力。</a:t>
          </a:r>
          <a:endParaRPr lang="zh-TW" altLang="en-US" sz="1400" b="1" kern="1200" dirty="0">
            <a:solidFill>
              <a:schemeClr val="tx2">
                <a:lumMod val="75000"/>
              </a:schemeClr>
            </a:solidFill>
            <a:latin typeface="微軟正黑體" panose="020B0604030504040204" pitchFamily="34" charset="-120"/>
            <a:ea typeface="微軟正黑體" panose="020B0604030504040204" pitchFamily="34" charset="-120"/>
          </a:endParaRPr>
        </a:p>
      </dsp:txBody>
      <dsp:txXfrm rot="-5400000">
        <a:off x="783250" y="1046817"/>
        <a:ext cx="7506366" cy="656295"/>
      </dsp:txXfrm>
    </dsp:sp>
    <dsp:sp modelId="{9FB53E42-88C3-4F21-BD58-2366D7E0BFE6}">
      <dsp:nvSpPr>
        <dsp:cNvPr id="0" name=""/>
        <dsp:cNvSpPr/>
      </dsp:nvSpPr>
      <dsp:spPr>
        <a:xfrm rot="5400000">
          <a:off x="-167839" y="2293620"/>
          <a:ext cx="1118928" cy="783249"/>
        </a:xfrm>
        <a:prstGeom prst="chevron">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chemeClr val="tx2">
                  <a:lumMod val="75000"/>
                </a:schemeClr>
              </a:solidFill>
              <a:latin typeface="微軟正黑體" panose="020B0604030504040204" pitchFamily="34" charset="-120"/>
              <a:ea typeface="微軟正黑體" panose="020B0604030504040204" pitchFamily="34" charset="-120"/>
            </a:rPr>
            <a:t>重實作</a:t>
          </a:r>
          <a:endParaRPr lang="zh-TW" altLang="en-US" sz="1600" b="1" kern="1200" dirty="0">
            <a:solidFill>
              <a:schemeClr val="tx2">
                <a:lumMod val="75000"/>
              </a:schemeClr>
            </a:solidFill>
            <a:latin typeface="微軟正黑體" panose="020B0604030504040204" pitchFamily="34" charset="-120"/>
            <a:ea typeface="微軟正黑體" panose="020B0604030504040204" pitchFamily="34" charset="-120"/>
          </a:endParaRPr>
        </a:p>
      </dsp:txBody>
      <dsp:txXfrm rot="-5400000">
        <a:off x="1" y="2517406"/>
        <a:ext cx="783249" cy="335679"/>
      </dsp:txXfrm>
    </dsp:sp>
    <dsp:sp modelId="{2FC39656-B106-40E6-BEF5-A196D5C19690}">
      <dsp:nvSpPr>
        <dsp:cNvPr id="0" name=""/>
        <dsp:cNvSpPr/>
      </dsp:nvSpPr>
      <dsp:spPr>
        <a:xfrm rot="5400000">
          <a:off x="4081063" y="-1306441"/>
          <a:ext cx="946243" cy="7541870"/>
        </a:xfrm>
        <a:prstGeom prst="round2Same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b="1" u="none" kern="1200"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鼓勵學生實習，提供多元修課方式，實習與專題應擇一修讀。 </a:t>
          </a:r>
          <a:endParaRPr lang="zh-TW" altLang="en-US" sz="1200" kern="1200" dirty="0"/>
        </a:p>
        <a:p>
          <a:pPr marL="114300" lvl="1" indent="-114300" algn="l" defTabSz="533400">
            <a:lnSpc>
              <a:spcPct val="90000"/>
            </a:lnSpc>
            <a:spcBef>
              <a:spcPct val="0"/>
            </a:spcBef>
            <a:spcAft>
              <a:spcPct val="15000"/>
            </a:spcAft>
            <a:buChar char="••"/>
          </a:pPr>
          <a:r>
            <a:rPr lang="zh-TW" altLang="en-US" sz="1200" b="1" u="none" kern="1200"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開設 「</a:t>
          </a:r>
          <a:r>
            <a:rPr lang="en-US" altLang="en-US" sz="1200" b="1" u="none" kern="1200"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Hands-on</a:t>
          </a:r>
          <a:r>
            <a:rPr lang="zh-TW" altLang="en-US" sz="1200" b="1" u="none" kern="1200"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工程實作實習」。</a:t>
          </a:r>
        </a:p>
        <a:p>
          <a:pPr marL="114300" lvl="1" indent="-114300" algn="l" defTabSz="533400">
            <a:lnSpc>
              <a:spcPct val="90000"/>
            </a:lnSpc>
            <a:spcBef>
              <a:spcPct val="0"/>
            </a:spcBef>
            <a:spcAft>
              <a:spcPct val="15000"/>
            </a:spcAft>
            <a:buChar char="••"/>
          </a:pPr>
          <a:r>
            <a:rPr lang="zh-TW" altLang="en-US" sz="1200" b="1" u="none" kern="1200"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開設</a:t>
          </a:r>
          <a:r>
            <a:rPr lang="en-US" altLang="en-US" sz="1200" b="1" u="none" kern="1200"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Capstone</a:t>
          </a:r>
          <a:r>
            <a:rPr lang="zh-TW" altLang="en-US" sz="1200" b="1" u="none" kern="1200"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實務專題課程。</a:t>
          </a:r>
        </a:p>
        <a:p>
          <a:pPr marL="114300" lvl="1" indent="-114300" algn="l" defTabSz="533400">
            <a:lnSpc>
              <a:spcPct val="90000"/>
            </a:lnSpc>
            <a:spcBef>
              <a:spcPct val="0"/>
            </a:spcBef>
            <a:spcAft>
              <a:spcPct val="15000"/>
            </a:spcAft>
            <a:buChar char="••"/>
          </a:pPr>
          <a:r>
            <a:rPr lang="zh-TW" altLang="en-US" sz="1200" b="1" u="none" kern="1200"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開設</a:t>
          </a:r>
          <a:r>
            <a:rPr lang="en-US" altLang="en-US" sz="1200" b="1" u="none" kern="1200"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PBL</a:t>
          </a:r>
          <a:r>
            <a:rPr lang="zh-TW" altLang="en-US" sz="1200" b="1" u="none" kern="1200" dirty="0" smtClean="0">
              <a:solidFill>
                <a:schemeClr val="tx2">
                  <a:lumMod val="75000"/>
                </a:schemeClr>
              </a:solidFill>
              <a:latin typeface="微軟正黑體" panose="020B0604030504040204" pitchFamily="34" charset="-120"/>
              <a:ea typeface="微軟正黑體" panose="020B0604030504040204" pitchFamily="34" charset="-120"/>
              <a:cs typeface="Times New Roman" pitchFamily="18" charset="0"/>
              <a:hlinkClick xmlns:r="http://schemas.openxmlformats.org/officeDocument/2006/relationships" r:id="rId1"/>
            </a:rPr>
            <a:t>問題導向課程。</a:t>
          </a:r>
        </a:p>
      </dsp:txBody>
      <dsp:txXfrm rot="-5400000">
        <a:off x="783250" y="2037564"/>
        <a:ext cx="7495678" cy="853859"/>
      </dsp:txXfrm>
    </dsp:sp>
    <dsp:sp modelId="{266554CE-A313-4544-8EEE-1FFDAEF64F76}">
      <dsp:nvSpPr>
        <dsp:cNvPr id="0" name=""/>
        <dsp:cNvSpPr/>
      </dsp:nvSpPr>
      <dsp:spPr>
        <a:xfrm rot="5400000">
          <a:off x="-167839" y="3298619"/>
          <a:ext cx="1118928" cy="783249"/>
        </a:xfrm>
        <a:prstGeom prst="chevron">
          <a:avLst/>
        </a:prstGeom>
        <a:solidFill>
          <a:schemeClr val="accent5">
            <a:hueOff val="-5515009"/>
            <a:satOff val="-7671"/>
            <a:lumOff val="-2942"/>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ts val="2200"/>
            </a:lnSpc>
            <a:spcBef>
              <a:spcPct val="0"/>
            </a:spcBef>
            <a:spcAft>
              <a:spcPts val="0"/>
            </a:spcAft>
          </a:pPr>
          <a:r>
            <a:rPr lang="zh-TW" altLang="en-US" sz="1600" b="1" kern="1200" dirty="0" smtClean="0">
              <a:solidFill>
                <a:srgbClr val="FF0000"/>
              </a:solidFill>
              <a:latin typeface="微軟正黑體" panose="020B0604030504040204" pitchFamily="34" charset="-120"/>
              <a:ea typeface="微軟正黑體" panose="020B0604030504040204" pitchFamily="34" charset="-120"/>
            </a:rPr>
            <a:t>重輔導</a:t>
          </a:r>
          <a:endParaRPr lang="zh-TW" altLang="en-US" sz="1600" b="1" kern="1200" dirty="0">
            <a:solidFill>
              <a:srgbClr val="0000CC"/>
            </a:solidFill>
            <a:latin typeface="微軟正黑體" panose="020B0604030504040204" pitchFamily="34" charset="-120"/>
            <a:ea typeface="微軟正黑體" panose="020B0604030504040204" pitchFamily="34" charset="-120"/>
            <a:cs typeface="Times New Roman" pitchFamily="18" charset="0"/>
          </a:endParaRPr>
        </a:p>
      </dsp:txBody>
      <dsp:txXfrm rot="-5400000">
        <a:off x="1" y="3522405"/>
        <a:ext cx="783249" cy="335679"/>
      </dsp:txXfrm>
    </dsp:sp>
    <dsp:sp modelId="{31E819AF-3B75-4ABD-A6B0-F467B3131BC3}">
      <dsp:nvSpPr>
        <dsp:cNvPr id="0" name=""/>
        <dsp:cNvSpPr/>
      </dsp:nvSpPr>
      <dsp:spPr>
        <a:xfrm rot="5400000">
          <a:off x="4190533" y="-276503"/>
          <a:ext cx="727303" cy="7541870"/>
        </a:xfrm>
        <a:prstGeom prst="round2SameRect">
          <a:avLst/>
        </a:prstGeom>
        <a:solidFill>
          <a:schemeClr val="lt1">
            <a:alpha val="90000"/>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b="1" kern="1200" dirty="0" smtClean="0">
              <a:latin typeface="微軟正黑體" panose="020B0604030504040204" pitchFamily="34" charset="-120"/>
              <a:ea typeface="微軟正黑體" panose="020B0604030504040204" pitchFamily="34" charset="-120"/>
            </a:rPr>
            <a:t>每學期針對基本學科開設課後輔導班。（物理、微積分、化學、工程數學、統計學</a:t>
          </a:r>
          <a:r>
            <a:rPr lang="en-US" altLang="zh-TW" sz="1200" b="1" kern="1200" dirty="0" smtClean="0">
              <a:latin typeface="微軟正黑體" panose="020B0604030504040204" pitchFamily="34" charset="-120"/>
              <a:ea typeface="微軟正黑體" panose="020B0604030504040204" pitchFamily="34" charset="-120"/>
            </a:rPr>
            <a:t>..</a:t>
          </a:r>
          <a:r>
            <a:rPr lang="zh-TW" altLang="en-US" sz="1200" b="1" kern="1200" dirty="0" smtClean="0">
              <a:latin typeface="微軟正黑體" panose="020B0604030504040204" pitchFamily="34" charset="-120"/>
              <a:ea typeface="微軟正黑體" panose="020B0604030504040204" pitchFamily="34" charset="-120"/>
            </a:rPr>
            <a:t>等）</a:t>
          </a:r>
          <a:endParaRPr lang="zh-TW" altLang="en-US" sz="1200" b="1" kern="1200" dirty="0">
            <a:latin typeface="微軟正黑體" panose="020B0604030504040204" pitchFamily="34" charset="-120"/>
            <a:ea typeface="微軟正黑體" panose="020B0604030504040204" pitchFamily="34" charset="-120"/>
          </a:endParaRPr>
        </a:p>
        <a:p>
          <a:pPr marL="114300" lvl="1" indent="-114300" algn="l" defTabSz="533400">
            <a:lnSpc>
              <a:spcPct val="90000"/>
            </a:lnSpc>
            <a:spcBef>
              <a:spcPct val="0"/>
            </a:spcBef>
            <a:spcAft>
              <a:spcPct val="15000"/>
            </a:spcAft>
            <a:buChar char="••"/>
          </a:pPr>
          <a:r>
            <a:rPr lang="zh-TW" altLang="en-US" sz="1200" b="1" kern="1200" dirty="0" smtClean="0">
              <a:latin typeface="微軟正黑體" panose="020B0604030504040204" pitchFamily="34" charset="-120"/>
              <a:ea typeface="微軟正黑體" panose="020B0604030504040204" pitchFamily="34" charset="-120"/>
            </a:rPr>
            <a:t>針對學習不佳的個案，提供申請「一對一課後輔導」。</a:t>
          </a:r>
          <a:endParaRPr lang="zh-TW" altLang="en-US" sz="1200" b="1" kern="1200" dirty="0">
            <a:latin typeface="微軟正黑體" panose="020B0604030504040204" pitchFamily="34" charset="-120"/>
            <a:ea typeface="微軟正黑體" panose="020B0604030504040204" pitchFamily="34" charset="-120"/>
          </a:endParaRPr>
        </a:p>
        <a:p>
          <a:pPr marL="114300" lvl="1" indent="-114300" algn="l" defTabSz="533400">
            <a:lnSpc>
              <a:spcPct val="90000"/>
            </a:lnSpc>
            <a:spcBef>
              <a:spcPct val="0"/>
            </a:spcBef>
            <a:spcAft>
              <a:spcPct val="15000"/>
            </a:spcAft>
            <a:buChar char="••"/>
          </a:pPr>
          <a:r>
            <a:rPr lang="zh-TW" altLang="en-US" sz="1200" b="1" kern="1200" dirty="0" smtClean="0">
              <a:latin typeface="微軟正黑體" panose="020B0604030504040204" pitchFamily="34" charset="-120"/>
              <a:ea typeface="微軟正黑體" panose="020B0604030504040204" pitchFamily="34" charset="-120"/>
            </a:rPr>
            <a:t>規劃</a:t>
          </a:r>
          <a:r>
            <a:rPr lang="en-US" altLang="zh-TW" sz="1200" b="1" kern="1200" dirty="0" smtClean="0">
              <a:latin typeface="微軟正黑體" panose="020B0604030504040204" pitchFamily="34" charset="-120"/>
              <a:ea typeface="微軟正黑體" panose="020B0604030504040204" pitchFamily="34" charset="-120"/>
            </a:rPr>
            <a:t>110</a:t>
          </a:r>
          <a:r>
            <a:rPr lang="zh-TW" altLang="en-US" sz="1200" b="1" kern="1200" dirty="0" smtClean="0">
              <a:latin typeface="微軟正黑體" panose="020B0604030504040204" pitchFamily="34" charset="-120"/>
              <a:ea typeface="微軟正黑體" panose="020B0604030504040204" pitchFamily="34" charset="-120"/>
            </a:rPr>
            <a:t>學年度開始，於暑假開設「高中職大一先修班」，經修讀及格後可於開學後依程序辦理抵免學分。</a:t>
          </a:r>
          <a:endParaRPr lang="zh-TW" altLang="en-US" sz="1200" b="1" kern="1200" dirty="0">
            <a:latin typeface="微軟正黑體" panose="020B0604030504040204" pitchFamily="34" charset="-120"/>
            <a:ea typeface="微軟正黑體" panose="020B0604030504040204" pitchFamily="34" charset="-120"/>
          </a:endParaRPr>
        </a:p>
      </dsp:txBody>
      <dsp:txXfrm rot="-5400000">
        <a:off x="783250" y="3166284"/>
        <a:ext cx="7506366" cy="656295"/>
      </dsp:txXfrm>
    </dsp:sp>
    <dsp:sp modelId="{D244D4DA-3E66-4322-972F-8D2132627742}">
      <dsp:nvSpPr>
        <dsp:cNvPr id="0" name=""/>
        <dsp:cNvSpPr/>
      </dsp:nvSpPr>
      <dsp:spPr>
        <a:xfrm rot="5400000">
          <a:off x="-167839" y="4303617"/>
          <a:ext cx="1118928" cy="783249"/>
        </a:xfrm>
        <a:prstGeom prst="chevron">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chemeClr val="tx2">
                  <a:lumMod val="75000"/>
                </a:schemeClr>
              </a:solidFill>
              <a:latin typeface="微軟正黑體" panose="020B0604030504040204" pitchFamily="34" charset="-120"/>
              <a:ea typeface="微軟正黑體" panose="020B0604030504040204" pitchFamily="34" charset="-120"/>
            </a:rPr>
            <a:t>重證照</a:t>
          </a:r>
          <a:endParaRPr lang="zh-TW" altLang="en-US" sz="1600" b="1" kern="1200" dirty="0">
            <a:solidFill>
              <a:schemeClr val="tx2">
                <a:lumMod val="75000"/>
              </a:schemeClr>
            </a:solidFill>
            <a:latin typeface="微軟正黑體" panose="020B0604030504040204" pitchFamily="34" charset="-120"/>
            <a:ea typeface="微軟正黑體" panose="020B0604030504040204" pitchFamily="34" charset="-120"/>
          </a:endParaRPr>
        </a:p>
      </dsp:txBody>
      <dsp:txXfrm rot="-5400000">
        <a:off x="1" y="4527403"/>
        <a:ext cx="783249" cy="335679"/>
      </dsp:txXfrm>
    </dsp:sp>
    <dsp:sp modelId="{B5AE517B-002D-4C6B-9D0B-4645FD3A97A3}">
      <dsp:nvSpPr>
        <dsp:cNvPr id="0" name=""/>
        <dsp:cNvSpPr/>
      </dsp:nvSpPr>
      <dsp:spPr>
        <a:xfrm rot="5400000">
          <a:off x="4190533" y="660128"/>
          <a:ext cx="727303" cy="7541870"/>
        </a:xfrm>
        <a:prstGeom prst="round2Same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TW" altLang="en-US" sz="1200" b="1" kern="1200" dirty="0" smtClean="0">
              <a:solidFill>
                <a:schemeClr val="tx2">
                  <a:lumMod val="75000"/>
                </a:schemeClr>
              </a:solidFill>
              <a:latin typeface="微軟正黑體" panose="020B0604030504040204" pitchFamily="34" charset="-120"/>
              <a:ea typeface="微軟正黑體" panose="020B0604030504040204" pitchFamily="34" charset="-120"/>
            </a:rPr>
            <a:t>配合</a:t>
          </a:r>
          <a:r>
            <a:rPr lang="zh-TW" altLang="en-US" sz="1200" b="1" kern="1200" dirty="0" smtClean="0">
              <a:solidFill>
                <a:srgbClr val="FF0000"/>
              </a:solidFill>
              <a:latin typeface="微軟正黑體" panose="020B0604030504040204" pitchFamily="34" charset="-120"/>
              <a:ea typeface="微軟正黑體" panose="020B0604030504040204" pitchFamily="34" charset="-120"/>
            </a:rPr>
            <a:t>環工技師</a:t>
          </a:r>
          <a:r>
            <a:rPr lang="zh-TW" altLang="en-US" sz="1200" b="1" kern="1200" dirty="0" smtClean="0">
              <a:solidFill>
                <a:schemeClr val="tx2">
                  <a:lumMod val="75000"/>
                </a:schemeClr>
              </a:solidFill>
              <a:latin typeface="微軟正黑體" panose="020B0604030504040204" pitchFamily="34" charset="-120"/>
              <a:ea typeface="微軟正黑體" panose="020B0604030504040204" pitchFamily="34" charset="-120"/>
            </a:rPr>
            <a:t>及</a:t>
          </a:r>
          <a:r>
            <a:rPr lang="zh-TW" altLang="en-US" sz="1200" b="1" kern="1200" dirty="0" smtClean="0">
              <a:solidFill>
                <a:srgbClr val="FF0000"/>
              </a:solidFill>
              <a:latin typeface="微軟正黑體" panose="020B0604030504040204" pitchFamily="34" charset="-120"/>
              <a:ea typeface="微軟正黑體" panose="020B0604030504040204" pitchFamily="34" charset="-120"/>
            </a:rPr>
            <a:t>安衛證照</a:t>
          </a:r>
          <a:r>
            <a:rPr lang="zh-TW" altLang="en-US" sz="1200" b="1" kern="1200" dirty="0" smtClean="0">
              <a:solidFill>
                <a:schemeClr val="tx2">
                  <a:lumMod val="75000"/>
                </a:schemeClr>
              </a:solidFill>
              <a:latin typeface="微軟正黑體" panose="020B0604030504040204" pitchFamily="34" charset="-120"/>
              <a:ea typeface="微軟正黑體" panose="020B0604030504040204" pitchFamily="34" charset="-120"/>
            </a:rPr>
            <a:t>應考資格規劃。</a:t>
          </a:r>
          <a:endParaRPr lang="zh-TW" altLang="en-US" sz="1200" b="1" kern="1200" dirty="0">
            <a:solidFill>
              <a:schemeClr val="tx2">
                <a:lumMod val="75000"/>
              </a:schemeClr>
            </a:solidFill>
            <a:latin typeface="微軟正黑體" panose="020B0604030504040204" pitchFamily="34" charset="-120"/>
            <a:ea typeface="微軟正黑體" panose="020B0604030504040204" pitchFamily="34" charset="-120"/>
          </a:endParaRPr>
        </a:p>
        <a:p>
          <a:pPr marL="114300" lvl="1" indent="-114300" algn="l" defTabSz="533400">
            <a:lnSpc>
              <a:spcPct val="90000"/>
            </a:lnSpc>
            <a:spcBef>
              <a:spcPct val="0"/>
            </a:spcBef>
            <a:spcAft>
              <a:spcPct val="15000"/>
            </a:spcAft>
            <a:buChar char="••"/>
          </a:pPr>
          <a:r>
            <a:rPr lang="zh-TW" altLang="en-US" sz="1200" b="1" kern="1200" dirty="0" smtClean="0">
              <a:solidFill>
                <a:schemeClr val="tx2">
                  <a:lumMod val="75000"/>
                </a:schemeClr>
              </a:solidFill>
              <a:latin typeface="微軟正黑體" panose="020B0604030504040204" pitchFamily="34" charset="-120"/>
              <a:ea typeface="微軟正黑體" panose="020B0604030504040204" pitchFamily="34" charset="-120"/>
            </a:rPr>
            <a:t>本系已取得考選部審議通過，符合環境工程技師考試應考資格第</a:t>
          </a:r>
          <a:r>
            <a:rPr lang="en-US" altLang="en-US" sz="1200" b="1" kern="1200" dirty="0" smtClean="0">
              <a:solidFill>
                <a:schemeClr val="tx2">
                  <a:lumMod val="75000"/>
                </a:schemeClr>
              </a:solidFill>
              <a:latin typeface="微軟正黑體" panose="020B0604030504040204" pitchFamily="34" charset="-120"/>
              <a:ea typeface="微軟正黑體" panose="020B0604030504040204" pitchFamily="34" charset="-120"/>
            </a:rPr>
            <a:t>2</a:t>
          </a:r>
          <a:r>
            <a:rPr lang="zh-TW" altLang="en-US" sz="1200" b="1" kern="1200" dirty="0" smtClean="0">
              <a:solidFill>
                <a:schemeClr val="tx2">
                  <a:lumMod val="75000"/>
                </a:schemeClr>
              </a:solidFill>
              <a:latin typeface="微軟正黑體" panose="020B0604030504040204" pitchFamily="34" charset="-120"/>
              <a:ea typeface="微軟正黑體" panose="020B0604030504040204" pitchFamily="34" charset="-120"/>
            </a:rPr>
            <a:t>項第</a:t>
          </a:r>
          <a:r>
            <a:rPr lang="en-US" altLang="en-US" sz="1200" b="1" kern="1200" dirty="0" smtClean="0">
              <a:solidFill>
                <a:schemeClr val="tx2">
                  <a:lumMod val="75000"/>
                </a:schemeClr>
              </a:solidFill>
              <a:latin typeface="微軟正黑體" panose="020B0604030504040204" pitchFamily="34" charset="-120"/>
              <a:ea typeface="微軟正黑體" panose="020B0604030504040204" pitchFamily="34" charset="-120"/>
            </a:rPr>
            <a:t>2</a:t>
          </a:r>
          <a:r>
            <a:rPr lang="zh-TW" altLang="en-US" sz="1200" b="1" kern="1200" dirty="0" smtClean="0">
              <a:solidFill>
                <a:schemeClr val="tx2">
                  <a:lumMod val="75000"/>
                </a:schemeClr>
              </a:solidFill>
              <a:latin typeface="微軟正黑體" panose="020B0604030504040204" pitchFamily="34" charset="-120"/>
              <a:ea typeface="微軟正黑體" panose="020B0604030504040204" pitchFamily="34" charset="-120"/>
            </a:rPr>
            <a:t>款規定之學校系科，即</a:t>
          </a:r>
          <a:r>
            <a:rPr lang="zh-TW" altLang="en-US" sz="1200" b="1" kern="1200" dirty="0" smtClean="0">
              <a:solidFill>
                <a:srgbClr val="FF0000"/>
              </a:solidFill>
              <a:latin typeface="微軟正黑體" panose="020B0604030504040204" pitchFamily="34" charset="-120"/>
              <a:ea typeface="微軟正黑體" panose="020B0604030504040204" pitchFamily="34" charset="-120"/>
            </a:rPr>
            <a:t>本系學生得僅檢附畢業證書據以報考，無須另繳成績單。</a:t>
          </a:r>
          <a:endParaRPr lang="zh-TW" altLang="en-US" sz="1200" b="1" kern="1200" dirty="0">
            <a:solidFill>
              <a:srgbClr val="FF0000"/>
            </a:solidFill>
            <a:latin typeface="微軟正黑體" panose="020B0604030504040204" pitchFamily="34" charset="-120"/>
            <a:ea typeface="微軟正黑體" panose="020B0604030504040204" pitchFamily="34" charset="-120"/>
          </a:endParaRPr>
        </a:p>
      </dsp:txBody>
      <dsp:txXfrm rot="-5400000">
        <a:off x="783250" y="4102915"/>
        <a:ext cx="7506366" cy="6562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C2E62-7A4F-4025-9C53-1CB927DE0ECA}">
      <dsp:nvSpPr>
        <dsp:cNvPr id="0" name=""/>
        <dsp:cNvSpPr/>
      </dsp:nvSpPr>
      <dsp:spPr>
        <a:xfrm>
          <a:off x="2895" y="97146"/>
          <a:ext cx="2905581" cy="2324464"/>
        </a:xfrm>
        <a:prstGeom prst="homePlate">
          <a:avLst>
            <a:gd name="adj" fmla="val 25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502" tIns="40640" rIns="410010" bIns="40640" numCol="1" spcCol="1270" anchor="t" anchorCtr="0">
          <a:noAutofit/>
        </a:bodyPr>
        <a:lstStyle/>
        <a:p>
          <a:pPr lvl="0" algn="l" defTabSz="711200">
            <a:lnSpc>
              <a:spcPct val="90000"/>
            </a:lnSpc>
            <a:spcBef>
              <a:spcPct val="0"/>
            </a:spcBef>
            <a:spcAft>
              <a:spcPct val="35000"/>
            </a:spcAft>
          </a:pPr>
          <a:r>
            <a:rPr lang="zh-TW" altLang="en-US" sz="1600" b="1" kern="1200" dirty="0" smtClean="0">
              <a:latin typeface="微軟正黑體" panose="020B0604030504040204" pitchFamily="34" charset="-120"/>
              <a:ea typeface="微軟正黑體" panose="020B0604030504040204" pitchFamily="34" charset="-120"/>
            </a:rPr>
            <a:t>共同教育必修課程</a:t>
          </a:r>
          <a:endParaRPr lang="en-US" altLang="zh-TW" sz="1600" b="1" kern="1200" dirty="0" smtClean="0">
            <a:latin typeface="微軟正黑體" panose="020B0604030504040204" pitchFamily="34" charset="-120"/>
            <a:ea typeface="微軟正黑體" panose="020B0604030504040204" pitchFamily="34" charset="-120"/>
          </a:endParaRPr>
        </a:p>
        <a:p>
          <a:pPr lvl="0" algn="l" defTabSz="711200">
            <a:lnSpc>
              <a:spcPct val="90000"/>
            </a:lnSpc>
            <a:spcBef>
              <a:spcPct val="0"/>
            </a:spcBef>
            <a:spcAft>
              <a:spcPct val="35000"/>
            </a:spcAft>
          </a:pPr>
          <a:r>
            <a:rPr lang="en-US" altLang="zh-TW" sz="1600" b="1" kern="1200" dirty="0" smtClean="0">
              <a:solidFill>
                <a:srgbClr val="3333FF"/>
              </a:solidFill>
              <a:latin typeface="微軟正黑體" panose="020B0604030504040204" pitchFamily="34" charset="-120"/>
              <a:ea typeface="微軟正黑體" panose="020B0604030504040204" pitchFamily="34" charset="-120"/>
            </a:rPr>
            <a:t>(28</a:t>
          </a:r>
          <a:r>
            <a:rPr lang="zh-TW" altLang="en-US" sz="1600" b="1" kern="1200" dirty="0" smtClean="0">
              <a:solidFill>
                <a:srgbClr val="3333FF"/>
              </a:solidFill>
              <a:latin typeface="微軟正黑體" panose="020B0604030504040204" pitchFamily="34" charset="-120"/>
              <a:ea typeface="微軟正黑體" panose="020B0604030504040204" pitchFamily="34" charset="-120"/>
            </a:rPr>
            <a:t>學分</a:t>
          </a:r>
          <a:r>
            <a:rPr lang="en-US" altLang="zh-TW" sz="1600" b="1" kern="1200" dirty="0" smtClean="0">
              <a:solidFill>
                <a:srgbClr val="3333FF"/>
              </a:solidFill>
              <a:latin typeface="微軟正黑體" panose="020B0604030504040204" pitchFamily="34" charset="-120"/>
              <a:ea typeface="微軟正黑體" panose="020B0604030504040204" pitchFamily="34" charset="-120"/>
            </a:rPr>
            <a:t>)</a:t>
          </a:r>
          <a:endParaRPr lang="zh-TW" altLang="en-US" sz="1600" b="1" kern="1200" dirty="0">
            <a:solidFill>
              <a:srgbClr val="3333FF"/>
            </a:solidFill>
            <a:latin typeface="微軟正黑體" panose="020B0604030504040204" pitchFamily="34" charset="-120"/>
            <a:ea typeface="微軟正黑體" panose="020B0604030504040204" pitchFamily="34" charset="-120"/>
          </a:endParaRPr>
        </a:p>
        <a:p>
          <a:pPr marL="114300" lvl="1" indent="-114300" algn="l" defTabSz="622300">
            <a:lnSpc>
              <a:spcPct val="90000"/>
            </a:lnSpc>
            <a:spcBef>
              <a:spcPct val="0"/>
            </a:spcBef>
            <a:spcAft>
              <a:spcPct val="15000"/>
            </a:spcAft>
            <a:buChar char="••"/>
          </a:pPr>
          <a:r>
            <a:rPr lang="zh-TW" altLang="en-US" sz="1400" b="1" kern="1200" dirty="0" smtClean="0">
              <a:latin typeface="微軟正黑體" panose="020B0604030504040204" pitchFamily="34" charset="-120"/>
              <a:ea typeface="微軟正黑體" panose="020B0604030504040204" pitchFamily="34" charset="-120"/>
            </a:rPr>
            <a:t>包含外語及通識課程</a:t>
          </a:r>
          <a:endParaRPr lang="zh-TW" altLang="en-US" sz="1400" b="1" kern="1200" dirty="0">
            <a:latin typeface="微軟正黑體" panose="020B0604030504040204" pitchFamily="34" charset="-120"/>
            <a:ea typeface="微軟正黑體" panose="020B0604030504040204" pitchFamily="34" charset="-120"/>
          </a:endParaRPr>
        </a:p>
      </dsp:txBody>
      <dsp:txXfrm>
        <a:off x="2895" y="97146"/>
        <a:ext cx="2615023" cy="2324464"/>
      </dsp:txXfrm>
    </dsp:sp>
    <dsp:sp modelId="{4CA4A784-CF01-4E46-932A-31C46CA03BAD}">
      <dsp:nvSpPr>
        <dsp:cNvPr id="0" name=""/>
        <dsp:cNvSpPr/>
      </dsp:nvSpPr>
      <dsp:spPr>
        <a:xfrm>
          <a:off x="2327360" y="97146"/>
          <a:ext cx="2905581" cy="2324464"/>
        </a:xfrm>
        <a:prstGeom prst="chevron">
          <a:avLst>
            <a:gd name="adj" fmla="val 25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502" tIns="40640" rIns="102502" bIns="40640" numCol="1" spcCol="1270" anchor="ctr" anchorCtr="0">
          <a:noAutofit/>
        </a:bodyPr>
        <a:lstStyle/>
        <a:p>
          <a:pPr lvl="0" algn="ctr" defTabSz="711200">
            <a:lnSpc>
              <a:spcPct val="90000"/>
            </a:lnSpc>
            <a:spcBef>
              <a:spcPct val="0"/>
            </a:spcBef>
            <a:spcAft>
              <a:spcPct val="35000"/>
            </a:spcAft>
          </a:pPr>
          <a:r>
            <a:rPr lang="zh-TW" altLang="en-US" sz="1600" b="1" kern="1200" dirty="0" smtClean="0">
              <a:latin typeface="微軟正黑體" panose="020B0604030504040204" pitchFamily="34" charset="-120"/>
              <a:ea typeface="微軟正黑體" panose="020B0604030504040204" pitchFamily="34" charset="-120"/>
            </a:rPr>
            <a:t>專業必修課程</a:t>
          </a:r>
          <a:endParaRPr lang="en-US" altLang="zh-TW" sz="1600" b="1" kern="1200" dirty="0" smtClean="0">
            <a:latin typeface="微軟正黑體" panose="020B0604030504040204" pitchFamily="34" charset="-120"/>
            <a:ea typeface="微軟正黑體" panose="020B0604030504040204" pitchFamily="34" charset="-120"/>
          </a:endParaRPr>
        </a:p>
        <a:p>
          <a:pPr lvl="0" algn="ctr" defTabSz="711200">
            <a:lnSpc>
              <a:spcPct val="90000"/>
            </a:lnSpc>
            <a:spcBef>
              <a:spcPct val="0"/>
            </a:spcBef>
            <a:spcAft>
              <a:spcPct val="35000"/>
            </a:spcAft>
          </a:pPr>
          <a:r>
            <a:rPr lang="en-US" altLang="zh-TW" sz="1600" b="1" kern="1200" dirty="0" smtClean="0">
              <a:solidFill>
                <a:srgbClr val="3333FF"/>
              </a:solidFill>
              <a:latin typeface="微軟正黑體" panose="020B0604030504040204" pitchFamily="34" charset="-120"/>
              <a:ea typeface="微軟正黑體" panose="020B0604030504040204" pitchFamily="34" charset="-120"/>
            </a:rPr>
            <a:t>(58</a:t>
          </a:r>
          <a:r>
            <a:rPr lang="zh-TW" altLang="en-US" sz="1600" b="1" kern="1200" dirty="0" smtClean="0">
              <a:solidFill>
                <a:srgbClr val="3333FF"/>
              </a:solidFill>
              <a:latin typeface="微軟正黑體" panose="020B0604030504040204" pitchFamily="34" charset="-120"/>
              <a:ea typeface="微軟正黑體" panose="020B0604030504040204" pitchFamily="34" charset="-120"/>
            </a:rPr>
            <a:t>學分</a:t>
          </a:r>
          <a:r>
            <a:rPr lang="en-US" altLang="zh-TW" sz="1600" b="1" kern="1200" dirty="0" smtClean="0">
              <a:solidFill>
                <a:srgbClr val="3333FF"/>
              </a:solidFill>
              <a:latin typeface="微軟正黑體" panose="020B0604030504040204" pitchFamily="34" charset="-120"/>
              <a:ea typeface="微軟正黑體" panose="020B0604030504040204" pitchFamily="34" charset="-120"/>
            </a:rPr>
            <a:t>)</a:t>
          </a:r>
        </a:p>
        <a:p>
          <a:pPr lvl="0" algn="ctr" defTabSz="711200">
            <a:lnSpc>
              <a:spcPct val="90000"/>
            </a:lnSpc>
            <a:spcBef>
              <a:spcPct val="0"/>
            </a:spcBef>
            <a:spcAft>
              <a:spcPct val="35000"/>
            </a:spcAft>
          </a:pPr>
          <a:r>
            <a:rPr lang="zh-TW" altLang="en-US" sz="1400" b="1" kern="1200" dirty="0" smtClean="0">
              <a:latin typeface="微軟正黑體" panose="020B0604030504040204" pitchFamily="34" charset="-120"/>
              <a:ea typeface="微軟正黑體" panose="020B0604030504040204" pitchFamily="34" charset="-120"/>
            </a:rPr>
            <a:t>包含基本數理學科、環安衛領域應具備之專業科目、另規劃專題與實習加強實作應用。</a:t>
          </a:r>
          <a:endParaRPr lang="zh-TW" altLang="en-US" sz="2000" b="1" kern="1200" dirty="0">
            <a:solidFill>
              <a:srgbClr val="3333FF"/>
            </a:solidFill>
            <a:latin typeface="微軟正黑體" panose="020B0604030504040204" pitchFamily="34" charset="-120"/>
            <a:ea typeface="微軟正黑體" panose="020B0604030504040204" pitchFamily="34" charset="-120"/>
          </a:endParaRPr>
        </a:p>
      </dsp:txBody>
      <dsp:txXfrm>
        <a:off x="2908476" y="97146"/>
        <a:ext cx="1743349" cy="2324464"/>
      </dsp:txXfrm>
    </dsp:sp>
    <dsp:sp modelId="{8D6D6664-79B7-4285-A1AB-EE0DF675C2A3}">
      <dsp:nvSpPr>
        <dsp:cNvPr id="0" name=""/>
        <dsp:cNvSpPr/>
      </dsp:nvSpPr>
      <dsp:spPr>
        <a:xfrm>
          <a:off x="4651825" y="97146"/>
          <a:ext cx="2905581" cy="2324464"/>
        </a:xfrm>
        <a:prstGeom prst="chevron">
          <a:avLst>
            <a:gd name="adj" fmla="val 25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502" tIns="40640" rIns="102502" bIns="40640" numCol="1" spcCol="1270" anchor="t" anchorCtr="0">
          <a:noAutofit/>
        </a:bodyPr>
        <a:lstStyle/>
        <a:p>
          <a:pPr lvl="0" algn="l" defTabSz="711200">
            <a:lnSpc>
              <a:spcPct val="90000"/>
            </a:lnSpc>
            <a:spcBef>
              <a:spcPct val="0"/>
            </a:spcBef>
            <a:spcAft>
              <a:spcPct val="35000"/>
            </a:spcAft>
          </a:pPr>
          <a:r>
            <a:rPr lang="zh-TW" altLang="en-US" sz="1600" b="1" kern="1200" dirty="0" smtClean="0">
              <a:latin typeface="微軟正黑體" panose="020B0604030504040204" pitchFamily="34" charset="-120"/>
              <a:ea typeface="微軟正黑體" panose="020B0604030504040204" pitchFamily="34" charset="-120"/>
            </a:rPr>
            <a:t>選修課程</a:t>
          </a:r>
          <a:endParaRPr lang="en-US" altLang="zh-TW" sz="1600" b="1" kern="1200" dirty="0" smtClean="0">
            <a:latin typeface="微軟正黑體" panose="020B0604030504040204" pitchFamily="34" charset="-120"/>
            <a:ea typeface="微軟正黑體" panose="020B0604030504040204" pitchFamily="34" charset="-120"/>
          </a:endParaRPr>
        </a:p>
        <a:p>
          <a:pPr lvl="0" algn="l" defTabSz="711200">
            <a:lnSpc>
              <a:spcPct val="90000"/>
            </a:lnSpc>
            <a:spcBef>
              <a:spcPct val="0"/>
            </a:spcBef>
            <a:spcAft>
              <a:spcPct val="35000"/>
            </a:spcAft>
          </a:pPr>
          <a:r>
            <a:rPr lang="en-US" altLang="zh-TW" sz="1600" b="1" kern="1200" dirty="0" smtClean="0">
              <a:solidFill>
                <a:srgbClr val="3333FF"/>
              </a:solidFill>
              <a:latin typeface="微軟正黑體" panose="020B0604030504040204" pitchFamily="34" charset="-120"/>
              <a:ea typeface="微軟正黑體" panose="020B0604030504040204" pitchFamily="34" charset="-120"/>
            </a:rPr>
            <a:t>(42</a:t>
          </a:r>
          <a:r>
            <a:rPr lang="zh-TW" altLang="en-US" sz="1600" b="1" kern="1200" dirty="0" smtClean="0">
              <a:solidFill>
                <a:srgbClr val="3333FF"/>
              </a:solidFill>
              <a:latin typeface="微軟正黑體" panose="020B0604030504040204" pitchFamily="34" charset="-120"/>
              <a:ea typeface="微軟正黑體" panose="020B0604030504040204" pitchFamily="34" charset="-120"/>
            </a:rPr>
            <a:t>學分</a:t>
          </a:r>
          <a:r>
            <a:rPr lang="en-US" altLang="zh-TW" sz="1600" b="1" kern="1200" dirty="0" smtClean="0">
              <a:solidFill>
                <a:srgbClr val="3333FF"/>
              </a:solidFill>
              <a:latin typeface="微軟正黑體" panose="020B0604030504040204" pitchFamily="34" charset="-120"/>
              <a:ea typeface="微軟正黑體" panose="020B0604030504040204" pitchFamily="34" charset="-120"/>
            </a:rPr>
            <a:t>)</a:t>
          </a:r>
          <a:endParaRPr lang="zh-TW" altLang="en-US" sz="1600" b="1" kern="1200" dirty="0">
            <a:solidFill>
              <a:srgbClr val="3333FF"/>
            </a:solidFill>
            <a:latin typeface="微軟正黑體" panose="020B0604030504040204" pitchFamily="34" charset="-120"/>
            <a:ea typeface="微軟正黑體" panose="020B0604030504040204" pitchFamily="34" charset="-120"/>
          </a:endParaRPr>
        </a:p>
        <a:p>
          <a:pPr marL="114300" lvl="1" indent="-114300" algn="l" defTabSz="622300">
            <a:lnSpc>
              <a:spcPct val="90000"/>
            </a:lnSpc>
            <a:spcBef>
              <a:spcPct val="0"/>
            </a:spcBef>
            <a:spcAft>
              <a:spcPct val="15000"/>
            </a:spcAft>
            <a:buChar char="••"/>
          </a:pPr>
          <a:r>
            <a:rPr lang="zh-TW" altLang="en-US" sz="1400" b="1" kern="1200" dirty="0" smtClean="0">
              <a:latin typeface="微軟正黑體" panose="020B0604030504040204" pitchFamily="34" charset="-120"/>
              <a:ea typeface="微軟正黑體" panose="020B0604030504040204" pitchFamily="34" charset="-120"/>
            </a:rPr>
            <a:t>除自行選修環安衛各領域之科目，為多元學習，可承認外系</a:t>
          </a:r>
          <a:r>
            <a:rPr lang="en-US" altLang="zh-TW" sz="1400" b="1" kern="1200" dirty="0" smtClean="0">
              <a:latin typeface="微軟正黑體" panose="020B0604030504040204" pitchFamily="34" charset="-120"/>
              <a:ea typeface="微軟正黑體" panose="020B0604030504040204" pitchFamily="34" charset="-120"/>
            </a:rPr>
            <a:t>12</a:t>
          </a:r>
          <a:r>
            <a:rPr lang="zh-TW" altLang="en-US" sz="1400" b="1" kern="1200" dirty="0" smtClean="0">
              <a:latin typeface="微軟正黑體" panose="020B0604030504040204" pitchFamily="34" charset="-120"/>
              <a:ea typeface="微軟正黑體" panose="020B0604030504040204" pitchFamily="34" charset="-120"/>
            </a:rPr>
            <a:t>學分。</a:t>
          </a:r>
          <a:endParaRPr lang="zh-TW" altLang="en-US" sz="1400" b="1" kern="1200" dirty="0">
            <a:latin typeface="微軟正黑體" panose="020B0604030504040204" pitchFamily="34" charset="-120"/>
            <a:ea typeface="微軟正黑體" panose="020B0604030504040204" pitchFamily="34" charset="-120"/>
          </a:endParaRPr>
        </a:p>
      </dsp:txBody>
      <dsp:txXfrm>
        <a:off x="5232941" y="97146"/>
        <a:ext cx="1743349" cy="2324464"/>
      </dsp:txXfrm>
    </dsp:sp>
    <dsp:sp modelId="{748B019A-77E8-43F3-9789-BC1978DB3367}">
      <dsp:nvSpPr>
        <dsp:cNvPr id="0" name=""/>
        <dsp:cNvSpPr/>
      </dsp:nvSpPr>
      <dsp:spPr>
        <a:xfrm>
          <a:off x="6976290" y="97146"/>
          <a:ext cx="2905581" cy="2324464"/>
        </a:xfrm>
        <a:prstGeom prst="chevron">
          <a:avLst>
            <a:gd name="adj" fmla="val 25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502" tIns="60960" rIns="102502" bIns="60960" numCol="1" spcCol="1270" anchor="ctr" anchorCtr="0">
          <a:noAutofit/>
        </a:bodyPr>
        <a:lstStyle/>
        <a:p>
          <a:pPr lvl="0" algn="ctr" defTabSz="1066800">
            <a:lnSpc>
              <a:spcPct val="100000"/>
            </a:lnSpc>
            <a:spcBef>
              <a:spcPct val="0"/>
            </a:spcBef>
            <a:spcAft>
              <a:spcPts val="0"/>
            </a:spcAft>
          </a:pPr>
          <a:r>
            <a:rPr lang="zh-TW" altLang="en-US" sz="2400" b="1" kern="1200" dirty="0" smtClean="0">
              <a:latin typeface="微軟正黑體" panose="020B0604030504040204" pitchFamily="34" charset="-120"/>
              <a:ea typeface="微軟正黑體" panose="020B0604030504040204" pitchFamily="34" charset="-120"/>
            </a:rPr>
            <a:t>畢業學分</a:t>
          </a:r>
          <a:endParaRPr lang="en-US" altLang="zh-TW" sz="2400" b="1" kern="1200" dirty="0" smtClean="0">
            <a:latin typeface="微軟正黑體" panose="020B0604030504040204" pitchFamily="34" charset="-120"/>
            <a:ea typeface="微軟正黑體" panose="020B0604030504040204" pitchFamily="34" charset="-120"/>
          </a:endParaRPr>
        </a:p>
        <a:p>
          <a:pPr lvl="0" algn="ctr" defTabSz="1066800">
            <a:lnSpc>
              <a:spcPct val="100000"/>
            </a:lnSpc>
            <a:spcBef>
              <a:spcPct val="0"/>
            </a:spcBef>
            <a:spcAft>
              <a:spcPts val="0"/>
            </a:spcAft>
          </a:pPr>
          <a:r>
            <a:rPr lang="en-US" altLang="zh-TW" sz="3200" b="1" kern="1200" dirty="0" smtClean="0">
              <a:solidFill>
                <a:srgbClr val="FF6699"/>
              </a:solidFill>
              <a:latin typeface="微軟正黑體" panose="020B0604030504040204" pitchFamily="34" charset="-120"/>
              <a:ea typeface="微軟正黑體" panose="020B0604030504040204" pitchFamily="34" charset="-120"/>
            </a:rPr>
            <a:t>128</a:t>
          </a:r>
          <a:r>
            <a:rPr lang="zh-TW" altLang="en-US" sz="2400" b="1" kern="1200" dirty="0" smtClean="0">
              <a:solidFill>
                <a:srgbClr val="FF6699"/>
              </a:solidFill>
              <a:latin typeface="微軟正黑體" panose="020B0604030504040204" pitchFamily="34" charset="-120"/>
              <a:ea typeface="微軟正黑體" panose="020B0604030504040204" pitchFamily="34" charset="-120"/>
            </a:rPr>
            <a:t>學分</a:t>
          </a:r>
          <a:endParaRPr lang="zh-TW" altLang="en-US" sz="2400" b="1" kern="1200" dirty="0">
            <a:solidFill>
              <a:srgbClr val="FF6699"/>
            </a:solidFill>
            <a:latin typeface="微軟正黑體" panose="020B0604030504040204" pitchFamily="34" charset="-120"/>
            <a:ea typeface="微軟正黑體" panose="020B0604030504040204" pitchFamily="34" charset="-120"/>
          </a:endParaRPr>
        </a:p>
      </dsp:txBody>
      <dsp:txXfrm>
        <a:off x="7557406" y="97146"/>
        <a:ext cx="1743349" cy="232446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142" cy="495108"/>
          </a:xfrm>
          <a:prstGeom prst="rect">
            <a:avLst/>
          </a:prstGeom>
        </p:spPr>
        <p:txBody>
          <a:bodyPr vert="horz" lIns="94859" tIns="47430" rIns="94859" bIns="47430" rtlCol="0"/>
          <a:lstStyle>
            <a:lvl1pPr algn="l">
              <a:defRPr sz="1200"/>
            </a:lvl1pPr>
          </a:lstStyle>
          <a:p>
            <a:endParaRPr lang="en-US"/>
          </a:p>
        </p:txBody>
      </p:sp>
      <p:sp>
        <p:nvSpPr>
          <p:cNvPr id="3" name="Date Placeholder 2"/>
          <p:cNvSpPr>
            <a:spLocks noGrp="1"/>
          </p:cNvSpPr>
          <p:nvPr>
            <p:ph type="dt" idx="1"/>
          </p:nvPr>
        </p:nvSpPr>
        <p:spPr>
          <a:xfrm>
            <a:off x="3814474" y="0"/>
            <a:ext cx="2918142" cy="495108"/>
          </a:xfrm>
          <a:prstGeom prst="rect">
            <a:avLst/>
          </a:prstGeom>
        </p:spPr>
        <p:txBody>
          <a:bodyPr vert="horz" lIns="94859" tIns="47430" rIns="94859" bIns="47430" rtlCol="0"/>
          <a:lstStyle>
            <a:lvl1pPr algn="r">
              <a:defRPr sz="1200"/>
            </a:lvl1pPr>
          </a:lstStyle>
          <a:p>
            <a:fld id="{19AF6C0F-6C1A-4846-A78B-2019EC7A5A0A}" type="datetimeFigureOut">
              <a:rPr lang="en-US" smtClean="0"/>
              <a:t>11/4/2021</a:t>
            </a:fld>
            <a:endParaRPr lang="en-US"/>
          </a:p>
        </p:txBody>
      </p:sp>
      <p:sp>
        <p:nvSpPr>
          <p:cNvPr id="4" name="Slide Image Placeholder 3"/>
          <p:cNvSpPr>
            <a:spLocks noGrp="1" noRot="1" noChangeAspect="1"/>
          </p:cNvSpPr>
          <p:nvPr>
            <p:ph type="sldImg" idx="2"/>
          </p:nvPr>
        </p:nvSpPr>
        <p:spPr>
          <a:xfrm>
            <a:off x="406400" y="1233488"/>
            <a:ext cx="5921375" cy="3332162"/>
          </a:xfrm>
          <a:prstGeom prst="rect">
            <a:avLst/>
          </a:prstGeom>
          <a:noFill/>
          <a:ln w="12700">
            <a:solidFill>
              <a:prstClr val="black"/>
            </a:solidFill>
          </a:ln>
        </p:spPr>
        <p:txBody>
          <a:bodyPr vert="horz" lIns="94859" tIns="47430" rIns="94859" bIns="47430" rtlCol="0" anchor="ctr"/>
          <a:lstStyle/>
          <a:p>
            <a:endParaRPr lang="en-US"/>
          </a:p>
        </p:txBody>
      </p:sp>
      <p:sp>
        <p:nvSpPr>
          <p:cNvPr id="5" name="Notes Placeholder 4"/>
          <p:cNvSpPr>
            <a:spLocks noGrp="1"/>
          </p:cNvSpPr>
          <p:nvPr>
            <p:ph type="body" sz="quarter" idx="3"/>
          </p:nvPr>
        </p:nvSpPr>
        <p:spPr>
          <a:xfrm>
            <a:off x="673418" y="4748927"/>
            <a:ext cx="5387340" cy="3885486"/>
          </a:xfrm>
          <a:prstGeom prst="rect">
            <a:avLst/>
          </a:prstGeom>
        </p:spPr>
        <p:txBody>
          <a:bodyPr vert="horz" lIns="94859" tIns="47430" rIns="94859" bIns="4743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372794"/>
            <a:ext cx="2918142" cy="495107"/>
          </a:xfrm>
          <a:prstGeom prst="rect">
            <a:avLst/>
          </a:prstGeom>
        </p:spPr>
        <p:txBody>
          <a:bodyPr vert="horz" lIns="94859" tIns="47430" rIns="94859" bIns="47430" rtlCol="0" anchor="b"/>
          <a:lstStyle>
            <a:lvl1pPr algn="l">
              <a:defRPr sz="1200"/>
            </a:lvl1pPr>
          </a:lstStyle>
          <a:p>
            <a:endParaRPr lang="en-US"/>
          </a:p>
        </p:txBody>
      </p:sp>
      <p:sp>
        <p:nvSpPr>
          <p:cNvPr id="7" name="Slide Number Placeholder 6"/>
          <p:cNvSpPr>
            <a:spLocks noGrp="1"/>
          </p:cNvSpPr>
          <p:nvPr>
            <p:ph type="sldNum" sz="quarter" idx="5"/>
          </p:nvPr>
        </p:nvSpPr>
        <p:spPr>
          <a:xfrm>
            <a:off x="3814474" y="9372794"/>
            <a:ext cx="2918142" cy="495107"/>
          </a:xfrm>
          <a:prstGeom prst="rect">
            <a:avLst/>
          </a:prstGeom>
        </p:spPr>
        <p:txBody>
          <a:bodyPr vert="horz" lIns="94859" tIns="47430" rIns="94859" bIns="47430" rtlCol="0" anchor="b"/>
          <a:lstStyle>
            <a:lvl1pPr algn="r">
              <a:defRPr sz="1200"/>
            </a:lvl1pPr>
          </a:lstStyle>
          <a:p>
            <a:fld id="{CDA0A86D-5024-4350-A9C6-9389693B08CB}" type="slidenum">
              <a:rPr lang="en-US" smtClean="0"/>
              <a:t>‹#›</a:t>
            </a:fld>
            <a:endParaRPr lang="en-US"/>
          </a:p>
        </p:txBody>
      </p:sp>
    </p:spTree>
    <p:extLst>
      <p:ext uri="{BB962C8B-B14F-4D97-AF65-F5344CB8AC3E}">
        <p14:creationId xmlns:p14="http://schemas.microsoft.com/office/powerpoint/2010/main" val="890456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DA0A86D-5024-4350-A9C6-9389693B08CB}" type="slidenum">
              <a:rPr lang="en-US" smtClean="0"/>
              <a:t>1</a:t>
            </a:fld>
            <a:endParaRPr lang="en-US"/>
          </a:p>
        </p:txBody>
      </p:sp>
    </p:spTree>
    <p:extLst>
      <p:ext uri="{BB962C8B-B14F-4D97-AF65-F5344CB8AC3E}">
        <p14:creationId xmlns:p14="http://schemas.microsoft.com/office/powerpoint/2010/main" val="133320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DA0A86D-5024-4350-A9C6-9389693B08CB}" type="slidenum">
              <a:rPr lang="en-US" smtClean="0"/>
              <a:t>10</a:t>
            </a:fld>
            <a:endParaRPr lang="en-US"/>
          </a:p>
        </p:txBody>
      </p:sp>
    </p:spTree>
    <p:extLst>
      <p:ext uri="{BB962C8B-B14F-4D97-AF65-F5344CB8AC3E}">
        <p14:creationId xmlns:p14="http://schemas.microsoft.com/office/powerpoint/2010/main" val="1279770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DA0A86D-5024-4350-A9C6-9389693B08CB}" type="slidenum">
              <a:rPr lang="en-US" smtClean="0"/>
              <a:t>11</a:t>
            </a:fld>
            <a:endParaRPr lang="en-US"/>
          </a:p>
        </p:txBody>
      </p:sp>
    </p:spTree>
    <p:extLst>
      <p:ext uri="{BB962C8B-B14F-4D97-AF65-F5344CB8AC3E}">
        <p14:creationId xmlns:p14="http://schemas.microsoft.com/office/powerpoint/2010/main" val="2723985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DA0A86D-5024-4350-A9C6-9389693B08CB}" type="slidenum">
              <a:rPr lang="en-US" smtClean="0"/>
              <a:t>12</a:t>
            </a:fld>
            <a:endParaRPr lang="en-US"/>
          </a:p>
        </p:txBody>
      </p:sp>
    </p:spTree>
    <p:extLst>
      <p:ext uri="{BB962C8B-B14F-4D97-AF65-F5344CB8AC3E}">
        <p14:creationId xmlns:p14="http://schemas.microsoft.com/office/powerpoint/2010/main" val="1692592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DA0A86D-5024-4350-A9C6-9389693B08CB}" type="slidenum">
              <a:rPr lang="en-US" smtClean="0"/>
              <a:t>13</a:t>
            </a:fld>
            <a:endParaRPr lang="en-US"/>
          </a:p>
        </p:txBody>
      </p:sp>
    </p:spTree>
    <p:extLst>
      <p:ext uri="{BB962C8B-B14F-4D97-AF65-F5344CB8AC3E}">
        <p14:creationId xmlns:p14="http://schemas.microsoft.com/office/powerpoint/2010/main" val="1410623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DA0A86D-5024-4350-A9C6-9389693B08CB}" type="slidenum">
              <a:rPr lang="en-US" smtClean="0"/>
              <a:t>14</a:t>
            </a:fld>
            <a:endParaRPr lang="en-US"/>
          </a:p>
        </p:txBody>
      </p:sp>
    </p:spTree>
    <p:extLst>
      <p:ext uri="{BB962C8B-B14F-4D97-AF65-F5344CB8AC3E}">
        <p14:creationId xmlns:p14="http://schemas.microsoft.com/office/powerpoint/2010/main" val="3936374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DA0A86D-5024-4350-A9C6-9389693B08CB}" type="slidenum">
              <a:rPr lang="en-US" smtClean="0"/>
              <a:t>15</a:t>
            </a:fld>
            <a:endParaRPr lang="en-US"/>
          </a:p>
        </p:txBody>
      </p:sp>
    </p:spTree>
    <p:extLst>
      <p:ext uri="{BB962C8B-B14F-4D97-AF65-F5344CB8AC3E}">
        <p14:creationId xmlns:p14="http://schemas.microsoft.com/office/powerpoint/2010/main" val="4190701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DA0A86D-5024-4350-A9C6-9389693B08CB}" type="slidenum">
              <a:rPr lang="en-US" smtClean="0"/>
              <a:t>16</a:t>
            </a:fld>
            <a:endParaRPr lang="en-US"/>
          </a:p>
        </p:txBody>
      </p:sp>
    </p:spTree>
    <p:extLst>
      <p:ext uri="{BB962C8B-B14F-4D97-AF65-F5344CB8AC3E}">
        <p14:creationId xmlns:p14="http://schemas.microsoft.com/office/powerpoint/2010/main" val="780047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DA0A86D-5024-4350-A9C6-9389693B08CB}" type="slidenum">
              <a:rPr lang="en-US" smtClean="0"/>
              <a:t>19</a:t>
            </a:fld>
            <a:endParaRPr lang="en-US"/>
          </a:p>
        </p:txBody>
      </p:sp>
    </p:spTree>
    <p:extLst>
      <p:ext uri="{BB962C8B-B14F-4D97-AF65-F5344CB8AC3E}">
        <p14:creationId xmlns:p14="http://schemas.microsoft.com/office/powerpoint/2010/main" val="2718608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7E9AE7E4-82A1-44C0-9E4E-67F227029C57}" type="slidenum">
              <a:rPr lang="zh-TW" altLang="en-US" smtClean="0"/>
              <a:pPr/>
              <a:t>20</a:t>
            </a:fld>
            <a:endParaRPr lang="en-US" altLang="zh-TW"/>
          </a:p>
        </p:txBody>
      </p:sp>
    </p:spTree>
    <p:extLst>
      <p:ext uri="{BB962C8B-B14F-4D97-AF65-F5344CB8AC3E}">
        <p14:creationId xmlns:p14="http://schemas.microsoft.com/office/powerpoint/2010/main" val="143171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E9AE7E4-82A1-44C0-9E4E-67F227029C57}" type="slidenum">
              <a:rPr lang="zh-TW" altLang="en-US" smtClean="0"/>
              <a:pPr/>
              <a:t>2</a:t>
            </a:fld>
            <a:endParaRPr lang="en-US" altLang="zh-TW"/>
          </a:p>
        </p:txBody>
      </p:sp>
    </p:spTree>
    <p:extLst>
      <p:ext uri="{BB962C8B-B14F-4D97-AF65-F5344CB8AC3E}">
        <p14:creationId xmlns:p14="http://schemas.microsoft.com/office/powerpoint/2010/main" val="689154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DA0A86D-5024-4350-A9C6-9389693B08CB}" type="slidenum">
              <a:rPr lang="en-US" smtClean="0"/>
              <a:t>3</a:t>
            </a:fld>
            <a:endParaRPr lang="en-US"/>
          </a:p>
        </p:txBody>
      </p:sp>
    </p:spTree>
    <p:extLst>
      <p:ext uri="{BB962C8B-B14F-4D97-AF65-F5344CB8AC3E}">
        <p14:creationId xmlns:p14="http://schemas.microsoft.com/office/powerpoint/2010/main" val="2763970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7E9AE7E4-82A1-44C0-9E4E-67F227029C57}" type="slidenum">
              <a:rPr lang="zh-TW" altLang="en-US" smtClean="0"/>
              <a:pPr/>
              <a:t>4</a:t>
            </a:fld>
            <a:endParaRPr lang="en-US" altLang="zh-TW"/>
          </a:p>
        </p:txBody>
      </p:sp>
    </p:spTree>
    <p:extLst>
      <p:ext uri="{BB962C8B-B14F-4D97-AF65-F5344CB8AC3E}">
        <p14:creationId xmlns:p14="http://schemas.microsoft.com/office/powerpoint/2010/main" val="2419251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7E9AE7E4-82A1-44C0-9E4E-67F227029C57}" type="slidenum">
              <a:rPr lang="zh-TW" altLang="en-US" smtClean="0"/>
              <a:pPr/>
              <a:t>5</a:t>
            </a:fld>
            <a:endParaRPr lang="en-US" altLang="zh-TW"/>
          </a:p>
        </p:txBody>
      </p:sp>
    </p:spTree>
    <p:extLst>
      <p:ext uri="{BB962C8B-B14F-4D97-AF65-F5344CB8AC3E}">
        <p14:creationId xmlns:p14="http://schemas.microsoft.com/office/powerpoint/2010/main" val="322188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
        <p:nvSpPr>
          <p:cNvPr id="77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25BB9680-26F8-4EBB-B838-340A33A6B48D}" type="slidenum">
              <a:rPr lang="zh-TW" altLang="en-US" smtClean="0"/>
              <a:pPr/>
              <a:t>6</a:t>
            </a:fld>
            <a:endParaRPr lang="en-US" altLang="zh-TW"/>
          </a:p>
        </p:txBody>
      </p:sp>
    </p:spTree>
    <p:extLst>
      <p:ext uri="{BB962C8B-B14F-4D97-AF65-F5344CB8AC3E}">
        <p14:creationId xmlns:p14="http://schemas.microsoft.com/office/powerpoint/2010/main" val="1304394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DA0A86D-5024-4350-A9C6-9389693B08CB}" type="slidenum">
              <a:rPr lang="en-US" smtClean="0"/>
              <a:t>7</a:t>
            </a:fld>
            <a:endParaRPr lang="en-US"/>
          </a:p>
        </p:txBody>
      </p:sp>
    </p:spTree>
    <p:extLst>
      <p:ext uri="{BB962C8B-B14F-4D97-AF65-F5344CB8AC3E}">
        <p14:creationId xmlns:p14="http://schemas.microsoft.com/office/powerpoint/2010/main" val="7841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DA0A86D-5024-4350-A9C6-9389693B08CB}" type="slidenum">
              <a:rPr lang="en-US" smtClean="0"/>
              <a:t>8</a:t>
            </a:fld>
            <a:endParaRPr lang="en-US"/>
          </a:p>
        </p:txBody>
      </p:sp>
    </p:spTree>
    <p:extLst>
      <p:ext uri="{BB962C8B-B14F-4D97-AF65-F5344CB8AC3E}">
        <p14:creationId xmlns:p14="http://schemas.microsoft.com/office/powerpoint/2010/main" val="264471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3DE2476-6804-4BA4-B592-42FB9ACF3C39}" type="slidenum">
              <a:rPr lang="zh-TW" altLang="en-US" smtClean="0"/>
              <a:pPr/>
              <a:t>9</a:t>
            </a:fld>
            <a:endParaRPr lang="zh-TW" altLang="en-US"/>
          </a:p>
        </p:txBody>
      </p:sp>
    </p:spTree>
    <p:extLst>
      <p:ext uri="{BB962C8B-B14F-4D97-AF65-F5344CB8AC3E}">
        <p14:creationId xmlns:p14="http://schemas.microsoft.com/office/powerpoint/2010/main" val="2452506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4C915-17D6-486A-86EC-048CBE10C825}" type="slidenum">
              <a:rPr lang="en-US" smtClean="0"/>
              <a:t>‹#›</a:t>
            </a:fld>
            <a:endParaRPr lang="en-US"/>
          </a:p>
        </p:txBody>
      </p:sp>
    </p:spTree>
    <p:extLst>
      <p:ext uri="{BB962C8B-B14F-4D97-AF65-F5344CB8AC3E}">
        <p14:creationId xmlns:p14="http://schemas.microsoft.com/office/powerpoint/2010/main" val="75722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4C915-17D6-486A-86EC-048CBE10C825}" type="slidenum">
              <a:rPr lang="en-US" smtClean="0"/>
              <a:t>‹#›</a:t>
            </a:fld>
            <a:endParaRPr lang="en-US"/>
          </a:p>
        </p:txBody>
      </p:sp>
    </p:spTree>
    <p:extLst>
      <p:ext uri="{BB962C8B-B14F-4D97-AF65-F5344CB8AC3E}">
        <p14:creationId xmlns:p14="http://schemas.microsoft.com/office/powerpoint/2010/main" val="56828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4C915-17D6-486A-86EC-048CBE10C825}" type="slidenum">
              <a:rPr lang="en-US" smtClean="0"/>
              <a:t>‹#›</a:t>
            </a:fld>
            <a:endParaRPr lang="en-US"/>
          </a:p>
        </p:txBody>
      </p:sp>
    </p:spTree>
    <p:extLst>
      <p:ext uri="{BB962C8B-B14F-4D97-AF65-F5344CB8AC3E}">
        <p14:creationId xmlns:p14="http://schemas.microsoft.com/office/powerpoint/2010/main" val="4289260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4C915-17D6-486A-86EC-048CBE10C825}" type="slidenum">
              <a:rPr lang="en-US" smtClean="0"/>
              <a:t>‹#›</a:t>
            </a:fld>
            <a:endParaRPr lang="en-US"/>
          </a:p>
        </p:txBody>
      </p:sp>
    </p:spTree>
    <p:extLst>
      <p:ext uri="{BB962C8B-B14F-4D97-AF65-F5344CB8AC3E}">
        <p14:creationId xmlns:p14="http://schemas.microsoft.com/office/powerpoint/2010/main" val="1349187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4C915-17D6-486A-86EC-048CBE10C825}" type="slidenum">
              <a:rPr lang="en-US" smtClean="0"/>
              <a:t>‹#›</a:t>
            </a:fld>
            <a:endParaRPr lang="en-US"/>
          </a:p>
        </p:txBody>
      </p:sp>
    </p:spTree>
    <p:extLst>
      <p:ext uri="{BB962C8B-B14F-4D97-AF65-F5344CB8AC3E}">
        <p14:creationId xmlns:p14="http://schemas.microsoft.com/office/powerpoint/2010/main" val="2740349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4C915-17D6-486A-86EC-048CBE10C825}" type="slidenum">
              <a:rPr lang="en-US" smtClean="0"/>
              <a:t>‹#›</a:t>
            </a:fld>
            <a:endParaRPr lang="en-US"/>
          </a:p>
        </p:txBody>
      </p:sp>
    </p:spTree>
    <p:extLst>
      <p:ext uri="{BB962C8B-B14F-4D97-AF65-F5344CB8AC3E}">
        <p14:creationId xmlns:p14="http://schemas.microsoft.com/office/powerpoint/2010/main" val="553250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04C915-17D6-486A-86EC-048CBE10C825}" type="slidenum">
              <a:rPr lang="en-US" smtClean="0"/>
              <a:t>‹#›</a:t>
            </a:fld>
            <a:endParaRPr lang="en-US"/>
          </a:p>
        </p:txBody>
      </p:sp>
    </p:spTree>
    <p:extLst>
      <p:ext uri="{BB962C8B-B14F-4D97-AF65-F5344CB8AC3E}">
        <p14:creationId xmlns:p14="http://schemas.microsoft.com/office/powerpoint/2010/main" val="144535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04C915-17D6-486A-86EC-048CBE10C825}" type="slidenum">
              <a:rPr lang="en-US" smtClean="0"/>
              <a:t>‹#›</a:t>
            </a:fld>
            <a:endParaRPr lang="en-US"/>
          </a:p>
        </p:txBody>
      </p:sp>
    </p:spTree>
    <p:extLst>
      <p:ext uri="{BB962C8B-B14F-4D97-AF65-F5344CB8AC3E}">
        <p14:creationId xmlns:p14="http://schemas.microsoft.com/office/powerpoint/2010/main" val="2961720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4C915-17D6-486A-86EC-048CBE10C825}" type="slidenum">
              <a:rPr lang="en-US" smtClean="0"/>
              <a:t>‹#›</a:t>
            </a:fld>
            <a:endParaRPr lang="en-US"/>
          </a:p>
        </p:txBody>
      </p:sp>
    </p:spTree>
    <p:extLst>
      <p:ext uri="{BB962C8B-B14F-4D97-AF65-F5344CB8AC3E}">
        <p14:creationId xmlns:p14="http://schemas.microsoft.com/office/powerpoint/2010/main" val="2819936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4C915-17D6-486A-86EC-048CBE10C825}" type="slidenum">
              <a:rPr lang="en-US" smtClean="0"/>
              <a:t>‹#›</a:t>
            </a:fld>
            <a:endParaRPr lang="en-US"/>
          </a:p>
        </p:txBody>
      </p:sp>
    </p:spTree>
    <p:extLst>
      <p:ext uri="{BB962C8B-B14F-4D97-AF65-F5344CB8AC3E}">
        <p14:creationId xmlns:p14="http://schemas.microsoft.com/office/powerpoint/2010/main" val="1037990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4C915-17D6-486A-86EC-048CBE10C825}" type="slidenum">
              <a:rPr lang="en-US" smtClean="0"/>
              <a:t>‹#›</a:t>
            </a:fld>
            <a:endParaRPr lang="en-US"/>
          </a:p>
        </p:txBody>
      </p:sp>
    </p:spTree>
    <p:extLst>
      <p:ext uri="{BB962C8B-B14F-4D97-AF65-F5344CB8AC3E}">
        <p14:creationId xmlns:p14="http://schemas.microsoft.com/office/powerpoint/2010/main" val="2170099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4C915-17D6-486A-86EC-048CBE10C825}" type="slidenum">
              <a:rPr lang="en-US" smtClean="0"/>
              <a:t>‹#›</a:t>
            </a:fld>
            <a:endParaRPr lang="en-US"/>
          </a:p>
        </p:txBody>
      </p:sp>
    </p:spTree>
    <p:extLst>
      <p:ext uri="{BB962C8B-B14F-4D97-AF65-F5344CB8AC3E}">
        <p14:creationId xmlns:p14="http://schemas.microsoft.com/office/powerpoint/2010/main" val="1921562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pn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4.tmp"/><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2.png"/><Relationship Id="rId3" Type="http://schemas.openxmlformats.org/officeDocument/2006/relationships/image" Target="../media/image27.jpeg"/><Relationship Id="rId21" Type="http://schemas.openxmlformats.org/officeDocument/2006/relationships/image" Target="../media/image45.png"/><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6.xml"/><Relationship Id="rId16" Type="http://schemas.openxmlformats.org/officeDocument/2006/relationships/image" Target="../media/image40.jpe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23" Type="http://schemas.openxmlformats.org/officeDocument/2006/relationships/image" Target="../media/image1.png"/><Relationship Id="rId10" Type="http://schemas.openxmlformats.org/officeDocument/2006/relationships/image" Target="../media/image34.jpeg"/><Relationship Id="rId19" Type="http://schemas.openxmlformats.org/officeDocument/2006/relationships/image" Target="../media/image43.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 Id="rId22"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png"/><Relationship Id="rId7" Type="http://schemas.openxmlformats.org/officeDocument/2006/relationships/diagramColors" Target="../diagrams/colors11.xml"/><Relationship Id="rId2" Type="http://schemas.openxmlformats.org/officeDocument/2006/relationships/image" Target="../media/image48.tmp"/><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image" Target="../media/image5.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15.png"/><Relationship Id="rId5" Type="http://schemas.openxmlformats.org/officeDocument/2006/relationships/diagramQuickStyle" Target="../diagrams/quickStyle3.xml"/><Relationship Id="rId10" Type="http://schemas.openxmlformats.org/officeDocument/2006/relationships/image" Target="../media/image14.png"/><Relationship Id="rId4" Type="http://schemas.openxmlformats.org/officeDocument/2006/relationships/diagramLayout" Target="../diagrams/layout3.xml"/><Relationship Id="rId9" Type="http://schemas.microsoft.com/office/2007/relationships/hdphoto" Target="../media/hdphoto1.wdp"/><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19.jpe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zigZ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141D334-8434-4AF3-8014-473FA6D366EC}"/>
              </a:ext>
            </a:extLst>
          </p:cNvPr>
          <p:cNvSpPr/>
          <p:nvPr/>
        </p:nvSpPr>
        <p:spPr>
          <a:xfrm rot="16200000" flipH="1">
            <a:off x="5275722" y="0"/>
            <a:ext cx="6853083" cy="6853083"/>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F109F2C-FA85-4317-916E-0B4E5F44B020}"/>
              </a:ext>
            </a:extLst>
          </p:cNvPr>
          <p:cNvCxnSpPr>
            <a:cxnSpLocks/>
          </p:cNvCxnSpPr>
          <p:nvPr/>
        </p:nvCxnSpPr>
        <p:spPr>
          <a:xfrm>
            <a:off x="0" y="2844800"/>
            <a:ext cx="12191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Right Triangle 5">
            <a:extLst>
              <a:ext uri="{FF2B5EF4-FFF2-40B4-BE49-F238E27FC236}">
                <a16:creationId xmlns:a16="http://schemas.microsoft.com/office/drawing/2014/main" id="{4FAA3927-C37E-494D-8BDF-527955E5174E}"/>
              </a:ext>
            </a:extLst>
          </p:cNvPr>
          <p:cNvSpPr/>
          <p:nvPr/>
        </p:nvSpPr>
        <p:spPr>
          <a:xfrm rot="5400000" flipH="1">
            <a:off x="0" y="5372100"/>
            <a:ext cx="1485900" cy="1485900"/>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5E1F35E-9892-4FEF-BD72-1351948704E9}"/>
              </a:ext>
            </a:extLst>
          </p:cNvPr>
          <p:cNvSpPr txBox="1"/>
          <p:nvPr/>
        </p:nvSpPr>
        <p:spPr>
          <a:xfrm>
            <a:off x="443074" y="1255709"/>
            <a:ext cx="6083300" cy="1538883"/>
          </a:xfrm>
          <a:prstGeom prst="rect">
            <a:avLst/>
          </a:prstGeom>
          <a:noFill/>
        </p:spPr>
        <p:txBody>
          <a:bodyPr wrap="square" rtlCol="0" anchor="ctr">
            <a:spAutoFit/>
          </a:bodyPr>
          <a:lstStyle/>
          <a:p>
            <a:pPr fontAlgn="auto">
              <a:spcBef>
                <a:spcPts val="0"/>
              </a:spcBef>
              <a:spcAft>
                <a:spcPts val="0"/>
              </a:spcAft>
            </a:pPr>
            <a:r>
              <a:rPr lang="zh-TW" altLang="en-US" sz="5400" b="1" dirty="0" smtClean="0">
                <a:latin typeface="華康粗圓體" panose="020F0709000000000000" pitchFamily="49" charset="-120"/>
                <a:ea typeface="華康粗圓體" panose="020F0709000000000000" pitchFamily="49" charset="-120"/>
              </a:rPr>
              <a:t>國立高雄科技大學</a:t>
            </a:r>
            <a:endParaRPr lang="en-US" altLang="zh-TW" sz="5400" b="1" dirty="0" smtClean="0">
              <a:latin typeface="華康粗圓體" panose="020F0709000000000000" pitchFamily="49" charset="-120"/>
              <a:ea typeface="華康粗圓體" panose="020F0709000000000000" pitchFamily="49" charset="-120"/>
            </a:endParaRPr>
          </a:p>
          <a:p>
            <a:pPr fontAlgn="auto">
              <a:spcBef>
                <a:spcPts val="0"/>
              </a:spcBef>
              <a:spcAft>
                <a:spcPts val="0"/>
              </a:spcAft>
            </a:pPr>
            <a:r>
              <a:rPr lang="zh-TW" altLang="en-US" sz="4000" b="1" dirty="0" smtClean="0">
                <a:solidFill>
                  <a:srgbClr val="FF0000"/>
                </a:solidFill>
                <a:latin typeface="華康粗圓體" panose="020F0709000000000000" pitchFamily="49" charset="-120"/>
                <a:ea typeface="華康粗圓體" panose="020F0709000000000000" pitchFamily="49" charset="-120"/>
              </a:rPr>
              <a:t>環境與安全衛生工程系</a:t>
            </a:r>
            <a:endParaRPr lang="en-US" altLang="zh-TW" sz="4000" b="1" dirty="0" smtClean="0">
              <a:solidFill>
                <a:srgbClr val="FF0000"/>
              </a:solidFill>
              <a:latin typeface="華康粗圓體" panose="020F0709000000000000" pitchFamily="49" charset="-120"/>
              <a:ea typeface="華康粗圓體" panose="020F0709000000000000" pitchFamily="49" charset="-120"/>
            </a:endParaRPr>
          </a:p>
        </p:txBody>
      </p:sp>
      <p:sp>
        <p:nvSpPr>
          <p:cNvPr id="14" name="TextBox 13">
            <a:extLst>
              <a:ext uri="{FF2B5EF4-FFF2-40B4-BE49-F238E27FC236}">
                <a16:creationId xmlns:a16="http://schemas.microsoft.com/office/drawing/2014/main" id="{EF7CFD82-E86B-4261-9469-377E92B8D299}"/>
              </a:ext>
            </a:extLst>
          </p:cNvPr>
          <p:cNvSpPr txBox="1"/>
          <p:nvPr/>
        </p:nvSpPr>
        <p:spPr>
          <a:xfrm>
            <a:off x="608978" y="3009589"/>
            <a:ext cx="6083300" cy="4616648"/>
          </a:xfrm>
          <a:prstGeom prst="rect">
            <a:avLst/>
          </a:prstGeom>
          <a:noFill/>
        </p:spPr>
        <p:txBody>
          <a:bodyPr wrap="square" lIns="0" tIns="0" rIns="0" bIns="0" rtlCol="0">
            <a:spAutoFit/>
          </a:bodyPr>
          <a:lstStyle/>
          <a:p>
            <a:pPr fontAlgn="auto">
              <a:lnSpc>
                <a:spcPct val="150000"/>
              </a:lnSpc>
              <a:spcBef>
                <a:spcPts val="0"/>
              </a:spcBef>
              <a:spcAft>
                <a:spcPts val="0"/>
              </a:spcAft>
            </a:pPr>
            <a:r>
              <a:rPr lang="zh-TW" altLang="en-US" sz="2000" b="1" spc="130" dirty="0">
                <a:solidFill>
                  <a:srgbClr val="000000">
                    <a:lumMod val="85000"/>
                    <a:lumOff val="15000"/>
                  </a:srgbClr>
                </a:solidFill>
                <a:latin typeface="華康粗圓體" panose="020F0709000000000000" pitchFamily="49" charset="-120"/>
                <a:ea typeface="華康粗圓體" panose="020F0709000000000000" pitchFamily="49" charset="-120"/>
              </a:rPr>
              <a:t>報告人</a:t>
            </a:r>
            <a:r>
              <a:rPr lang="zh-TW" altLang="en-US" sz="2000" b="1" spc="130" dirty="0" smtClean="0">
                <a:solidFill>
                  <a:srgbClr val="000000">
                    <a:lumMod val="85000"/>
                    <a:lumOff val="15000"/>
                  </a:srgbClr>
                </a:solidFill>
                <a:latin typeface="華康粗圓體" panose="020F0709000000000000" pitchFamily="49" charset="-120"/>
                <a:ea typeface="華康粗圓體" panose="020F0709000000000000" pitchFamily="49" charset="-120"/>
              </a:rPr>
              <a:t>：賴俊吉 主任</a:t>
            </a:r>
            <a:endParaRPr lang="en-US" altLang="zh-TW" sz="2000" b="1" spc="130" dirty="0">
              <a:solidFill>
                <a:srgbClr val="000000">
                  <a:lumMod val="85000"/>
                  <a:lumOff val="15000"/>
                </a:srgbClr>
              </a:solidFill>
              <a:latin typeface="華康粗圓體" panose="020F0709000000000000" pitchFamily="49" charset="-120"/>
              <a:ea typeface="華康粗圓體" panose="020F0709000000000000" pitchFamily="49" charset="-120"/>
            </a:endParaRPr>
          </a:p>
          <a:p>
            <a:pPr>
              <a:lnSpc>
                <a:spcPct val="150000"/>
              </a:lnSpc>
            </a:pPr>
            <a:r>
              <a:rPr lang="zh-TW" altLang="en-US" sz="2000" b="1" spc="130" dirty="0">
                <a:solidFill>
                  <a:srgbClr val="000000">
                    <a:lumMod val="85000"/>
                    <a:lumOff val="15000"/>
                  </a:srgbClr>
                </a:solidFill>
                <a:latin typeface="華康粗圓體" panose="020F0709000000000000" pitchFamily="49" charset="-120"/>
                <a:ea typeface="華康粗圓體" panose="020F0709000000000000" pitchFamily="49" charset="-120"/>
              </a:rPr>
              <a:t>日　期：</a:t>
            </a:r>
            <a:r>
              <a:rPr lang="en-US" altLang="zh-TW" sz="2000" b="1" spc="130" dirty="0" smtClean="0">
                <a:solidFill>
                  <a:srgbClr val="000000">
                    <a:lumMod val="85000"/>
                    <a:lumOff val="15000"/>
                  </a:srgbClr>
                </a:solidFill>
                <a:latin typeface="華康粗圓體" panose="020F0709000000000000" pitchFamily="49" charset="-120"/>
                <a:ea typeface="華康粗圓體" panose="020F0709000000000000" pitchFamily="49" charset="-120"/>
              </a:rPr>
              <a:t>110</a:t>
            </a:r>
            <a:r>
              <a:rPr lang="zh-TW" altLang="en-US" sz="2000" b="1" spc="130" dirty="0" smtClean="0">
                <a:solidFill>
                  <a:srgbClr val="000000">
                    <a:lumMod val="85000"/>
                    <a:lumOff val="15000"/>
                  </a:srgbClr>
                </a:solidFill>
                <a:latin typeface="華康粗圓體" panose="020F0709000000000000" pitchFamily="49" charset="-120"/>
                <a:ea typeface="華康粗圓體" panose="020F0709000000000000" pitchFamily="49" charset="-120"/>
              </a:rPr>
              <a:t>年</a:t>
            </a:r>
            <a:r>
              <a:rPr lang="en-US" altLang="zh-TW" sz="2000" b="1" spc="130" dirty="0" smtClean="0">
                <a:solidFill>
                  <a:srgbClr val="000000">
                    <a:lumMod val="85000"/>
                    <a:lumOff val="15000"/>
                  </a:srgbClr>
                </a:solidFill>
                <a:latin typeface="華康粗圓體" panose="020F0709000000000000" pitchFamily="49" charset="-120"/>
                <a:ea typeface="華康粗圓體" panose="020F0709000000000000" pitchFamily="49" charset="-120"/>
              </a:rPr>
              <a:t>11</a:t>
            </a:r>
            <a:r>
              <a:rPr lang="zh-TW" altLang="en-US" sz="2000" b="1" spc="130" dirty="0" smtClean="0">
                <a:solidFill>
                  <a:srgbClr val="000000">
                    <a:lumMod val="85000"/>
                    <a:lumOff val="15000"/>
                  </a:srgbClr>
                </a:solidFill>
                <a:latin typeface="華康粗圓體" panose="020F0709000000000000" pitchFamily="49" charset="-120"/>
                <a:ea typeface="華康粗圓體" panose="020F0709000000000000" pitchFamily="49" charset="-120"/>
              </a:rPr>
              <a:t>月</a:t>
            </a:r>
            <a:r>
              <a:rPr lang="en-US" altLang="zh-TW" sz="2000" b="1" spc="130" dirty="0" smtClean="0">
                <a:solidFill>
                  <a:srgbClr val="000000">
                    <a:lumMod val="85000"/>
                    <a:lumOff val="15000"/>
                  </a:srgbClr>
                </a:solidFill>
                <a:latin typeface="華康粗圓體" panose="020F0709000000000000" pitchFamily="49" charset="-120"/>
                <a:ea typeface="華康粗圓體" panose="020F0709000000000000" pitchFamily="49" charset="-120"/>
              </a:rPr>
              <a:t>5</a:t>
            </a:r>
            <a:r>
              <a:rPr lang="zh-TW" altLang="en-US" sz="2000" b="1" spc="130" dirty="0" smtClean="0">
                <a:solidFill>
                  <a:srgbClr val="000000">
                    <a:lumMod val="85000"/>
                    <a:lumOff val="15000"/>
                  </a:srgbClr>
                </a:solidFill>
                <a:latin typeface="華康粗圓體" panose="020F0709000000000000" pitchFamily="49" charset="-120"/>
                <a:ea typeface="華康粗圓體" panose="020F0709000000000000" pitchFamily="49" charset="-120"/>
              </a:rPr>
              <a:t>日</a:t>
            </a:r>
            <a:endParaRPr lang="en-US" altLang="zh-TW" sz="2000" b="1" spc="130" dirty="0" smtClean="0">
              <a:solidFill>
                <a:srgbClr val="000000">
                  <a:lumMod val="85000"/>
                  <a:lumOff val="15000"/>
                </a:srgbClr>
              </a:solidFill>
              <a:latin typeface="華康粗圓體" panose="020F0709000000000000" pitchFamily="49" charset="-120"/>
              <a:ea typeface="華康粗圓體" panose="020F0709000000000000" pitchFamily="49" charset="-120"/>
            </a:endParaRPr>
          </a:p>
          <a:p>
            <a:pPr>
              <a:lnSpc>
                <a:spcPct val="150000"/>
              </a:lnSpc>
            </a:pPr>
            <a:endParaRPr lang="en-US" altLang="zh-TW" sz="2000" b="1" spc="130" dirty="0">
              <a:solidFill>
                <a:srgbClr val="000000">
                  <a:lumMod val="85000"/>
                  <a:lumOff val="15000"/>
                </a:srgbClr>
              </a:solidFill>
              <a:latin typeface="華康粗圓體" panose="020F0709000000000000" pitchFamily="49" charset="-120"/>
              <a:ea typeface="華康粗圓體" panose="020F0709000000000000" pitchFamily="49" charset="-120"/>
            </a:endParaRPr>
          </a:p>
          <a:p>
            <a:pPr>
              <a:lnSpc>
                <a:spcPct val="150000"/>
              </a:lnSpc>
            </a:pPr>
            <a:endParaRPr lang="en-US" altLang="zh-TW" sz="2000" b="1" spc="130" dirty="0" smtClean="0">
              <a:solidFill>
                <a:srgbClr val="000000">
                  <a:lumMod val="85000"/>
                  <a:lumOff val="15000"/>
                </a:srgbClr>
              </a:solidFill>
              <a:latin typeface="華康粗圓體" panose="020F0709000000000000" pitchFamily="49" charset="-120"/>
              <a:ea typeface="華康粗圓體" panose="020F0709000000000000" pitchFamily="49" charset="-120"/>
            </a:endParaRPr>
          </a:p>
          <a:p>
            <a:pPr>
              <a:lnSpc>
                <a:spcPct val="150000"/>
              </a:lnSpc>
            </a:pPr>
            <a:endParaRPr lang="en-US" altLang="zh-TW" sz="2000" b="1" spc="130" dirty="0">
              <a:solidFill>
                <a:srgbClr val="000000">
                  <a:lumMod val="85000"/>
                  <a:lumOff val="15000"/>
                </a:srgbClr>
              </a:solidFill>
              <a:latin typeface="華康粗圓體" panose="020F0709000000000000" pitchFamily="49" charset="-120"/>
              <a:ea typeface="華康粗圓體" panose="020F0709000000000000" pitchFamily="49" charset="-120"/>
            </a:endParaRPr>
          </a:p>
          <a:p>
            <a:pPr>
              <a:lnSpc>
                <a:spcPct val="150000"/>
              </a:lnSpc>
            </a:pPr>
            <a:endParaRPr lang="en-US" altLang="zh-TW" sz="2000" b="1" spc="130" dirty="0" smtClean="0">
              <a:solidFill>
                <a:srgbClr val="000000">
                  <a:lumMod val="85000"/>
                  <a:lumOff val="15000"/>
                </a:srgbClr>
              </a:solidFill>
              <a:latin typeface="華康粗圓體" panose="020F0709000000000000" pitchFamily="49" charset="-120"/>
              <a:ea typeface="華康粗圓體" panose="020F0709000000000000" pitchFamily="49" charset="-120"/>
            </a:endParaRPr>
          </a:p>
          <a:p>
            <a:pPr>
              <a:lnSpc>
                <a:spcPct val="150000"/>
              </a:lnSpc>
            </a:pPr>
            <a:r>
              <a:rPr lang="zh-TW" altLang="en-US" sz="2000" b="1" spc="130" dirty="0" smtClean="0">
                <a:solidFill>
                  <a:srgbClr val="000000">
                    <a:lumMod val="85000"/>
                    <a:lumOff val="15000"/>
                  </a:srgbClr>
                </a:solidFill>
                <a:latin typeface="華康粗圓體" panose="020F0709000000000000" pitchFamily="49" charset="-120"/>
                <a:ea typeface="華康粗圓體" panose="020F0709000000000000" pitchFamily="49" charset="-120"/>
              </a:rPr>
              <a:t>連絡電話：</a:t>
            </a:r>
            <a:r>
              <a:rPr lang="en-US" altLang="zh-TW" sz="2000" b="1" spc="130" dirty="0" smtClean="0">
                <a:solidFill>
                  <a:srgbClr val="000000">
                    <a:lumMod val="85000"/>
                    <a:lumOff val="15000"/>
                  </a:srgbClr>
                </a:solidFill>
                <a:latin typeface="華康粗圓體" panose="020F0709000000000000" pitchFamily="49" charset="-120"/>
                <a:ea typeface="華康粗圓體" panose="020F0709000000000000" pitchFamily="49" charset="-120"/>
              </a:rPr>
              <a:t>07-6011000</a:t>
            </a:r>
          </a:p>
          <a:p>
            <a:pPr>
              <a:lnSpc>
                <a:spcPct val="150000"/>
              </a:lnSpc>
            </a:pPr>
            <a:r>
              <a:rPr lang="zh-TW" altLang="en-US" sz="2000" b="1" spc="130" dirty="0" smtClean="0">
                <a:solidFill>
                  <a:srgbClr val="000000">
                    <a:lumMod val="85000"/>
                    <a:lumOff val="15000"/>
                  </a:srgbClr>
                </a:solidFill>
                <a:latin typeface="華康粗圓體" panose="020F0709000000000000" pitchFamily="49" charset="-120"/>
                <a:ea typeface="華康粗圓體" panose="020F0709000000000000" pitchFamily="49" charset="-120"/>
              </a:rPr>
              <a:t>分機</a:t>
            </a:r>
            <a:r>
              <a:rPr lang="en-US" altLang="zh-TW" sz="2000" b="1" spc="130" dirty="0" smtClean="0">
                <a:solidFill>
                  <a:srgbClr val="000000">
                    <a:lumMod val="85000"/>
                    <a:lumOff val="15000"/>
                  </a:srgbClr>
                </a:solidFill>
                <a:latin typeface="華康粗圓體" panose="020F0709000000000000" pitchFamily="49" charset="-120"/>
                <a:ea typeface="華康粗圓體" panose="020F0709000000000000" pitchFamily="49" charset="-120"/>
              </a:rPr>
              <a:t>32301~32304</a:t>
            </a:r>
            <a:endParaRPr lang="en-US" altLang="zh-TW" sz="2000" b="1" spc="130" dirty="0">
              <a:solidFill>
                <a:srgbClr val="000000">
                  <a:lumMod val="85000"/>
                  <a:lumOff val="15000"/>
                </a:srgbClr>
              </a:solidFill>
              <a:latin typeface="華康粗圓體" panose="020F0709000000000000" pitchFamily="49" charset="-120"/>
              <a:ea typeface="華康粗圓體" panose="020F0709000000000000" pitchFamily="49" charset="-120"/>
            </a:endParaRPr>
          </a:p>
          <a:p>
            <a:pPr>
              <a:lnSpc>
                <a:spcPct val="150000"/>
              </a:lnSpc>
            </a:pPr>
            <a:endParaRPr lang="zh-TW" altLang="en-US" sz="2000" b="1" spc="130" dirty="0">
              <a:solidFill>
                <a:srgbClr val="000000">
                  <a:lumMod val="85000"/>
                  <a:lumOff val="15000"/>
                </a:srgbClr>
              </a:solidFill>
              <a:latin typeface="華康粗圓體" panose="020F0709000000000000" pitchFamily="49" charset="-120"/>
              <a:ea typeface="華康粗圓體" panose="020F0709000000000000" pitchFamily="49" charset="-120"/>
            </a:endParaRPr>
          </a:p>
          <a:p>
            <a:pPr fontAlgn="auto">
              <a:lnSpc>
                <a:spcPct val="150000"/>
              </a:lnSpc>
              <a:spcBef>
                <a:spcPts val="0"/>
              </a:spcBef>
              <a:spcAft>
                <a:spcPts val="0"/>
              </a:spcAft>
            </a:pPr>
            <a:endParaRPr lang="zh-TW" altLang="en-US" sz="2000" b="1" spc="130" dirty="0">
              <a:solidFill>
                <a:srgbClr val="000000">
                  <a:lumMod val="85000"/>
                  <a:lumOff val="15000"/>
                </a:srgbClr>
              </a:solidFill>
              <a:latin typeface="華康粗圓體" panose="020F0709000000000000" pitchFamily="49" charset="-120"/>
              <a:ea typeface="華康粗圓體" panose="020F0709000000000000" pitchFamily="49" charset="-120"/>
            </a:endParaRPr>
          </a:p>
        </p:txBody>
      </p:sp>
      <p:sp>
        <p:nvSpPr>
          <p:cNvPr id="3" name="菱形 2"/>
          <p:cNvSpPr/>
          <p:nvPr/>
        </p:nvSpPr>
        <p:spPr>
          <a:xfrm>
            <a:off x="6222011" y="476320"/>
            <a:ext cx="5431949" cy="5579979"/>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b="1" dirty="0">
              <a:solidFill>
                <a:schemeClr val="tx1"/>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21969" y="66595"/>
            <a:ext cx="3406836" cy="631271"/>
          </a:xfrm>
          <a:prstGeom prst="rect">
            <a:avLst/>
          </a:prstGeom>
        </p:spPr>
      </p:pic>
      <p:pic>
        <p:nvPicPr>
          <p:cNvPr id="5" name="圖片 4"/>
          <p:cNvPicPr>
            <a:picLocks noChangeAspect="1"/>
          </p:cNvPicPr>
          <p:nvPr/>
        </p:nvPicPr>
        <p:blipFill rotWithShape="1">
          <a:blip r:embed="rId4" cstate="hqprint">
            <a:extLst>
              <a:ext uri="{28A0092B-C50C-407E-A947-70E740481C1C}">
                <a14:useLocalDpi xmlns:a14="http://schemas.microsoft.com/office/drawing/2010/main" val="0"/>
              </a:ext>
            </a:extLst>
          </a:blip>
          <a:srcRect l="8037" t="8786" r="3831" b="5161"/>
          <a:stretch/>
        </p:blipFill>
        <p:spPr>
          <a:xfrm>
            <a:off x="6529851" y="1710429"/>
            <a:ext cx="4966241" cy="3232741"/>
          </a:xfrm>
          <a:prstGeom prst="ellipse">
            <a:avLst/>
          </a:prstGeom>
          <a:ln>
            <a:noFill/>
          </a:ln>
          <a:effectLst>
            <a:softEdge rad="112500"/>
          </a:effectLst>
        </p:spPr>
      </p:pic>
      <p:pic>
        <p:nvPicPr>
          <p:cNvPr id="11" name="圖片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51456" y="3250391"/>
            <a:ext cx="2248532" cy="3179678"/>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文字方塊 6"/>
          <p:cNvSpPr txBox="1"/>
          <p:nvPr/>
        </p:nvSpPr>
        <p:spPr>
          <a:xfrm>
            <a:off x="6649854" y="5702356"/>
            <a:ext cx="2971801" cy="707886"/>
          </a:xfrm>
          <a:prstGeom prst="rect">
            <a:avLst/>
          </a:prstGeom>
          <a:noFill/>
        </p:spPr>
        <p:txBody>
          <a:bodyPr wrap="square" rtlCol="0">
            <a:spAutoFit/>
          </a:bodyPr>
          <a:lstStyle/>
          <a:p>
            <a:r>
              <a:rPr lang="zh-TW" altLang="en-US" sz="2000" b="1" dirty="0" smtClean="0">
                <a:solidFill>
                  <a:srgbClr val="7030A0"/>
                </a:solidFill>
                <a:latin typeface="微軟正黑體" panose="020B0604030504040204" pitchFamily="34" charset="-120"/>
                <a:ea typeface="微軟正黑體" panose="020B0604030504040204" pitchFamily="34" charset="-120"/>
              </a:rPr>
              <a:t>本系通過</a:t>
            </a:r>
            <a:r>
              <a:rPr lang="en-US" altLang="zh-TW" sz="2000" b="1" dirty="0" smtClean="0">
                <a:solidFill>
                  <a:srgbClr val="7030A0"/>
                </a:solidFill>
                <a:latin typeface="微軟正黑體" panose="020B0604030504040204" pitchFamily="34" charset="-120"/>
                <a:ea typeface="微軟正黑體" panose="020B0604030504040204" pitchFamily="34" charset="-120"/>
              </a:rPr>
              <a:t>IEET</a:t>
            </a:r>
            <a:r>
              <a:rPr lang="zh-TW" altLang="en-US" sz="2000" b="1" dirty="0" smtClean="0">
                <a:solidFill>
                  <a:srgbClr val="7030A0"/>
                </a:solidFill>
                <a:latin typeface="微軟正黑體" panose="020B0604030504040204" pitchFamily="34" charset="-120"/>
                <a:ea typeface="微軟正黑體" panose="020B0604030504040204" pitchFamily="34" charset="-120"/>
              </a:rPr>
              <a:t>工程</a:t>
            </a:r>
            <a:r>
              <a:rPr lang="zh-TW" altLang="en-US" sz="2000" b="1" dirty="0">
                <a:solidFill>
                  <a:srgbClr val="7030A0"/>
                </a:solidFill>
                <a:latin typeface="微軟正黑體" panose="020B0604030504040204" pitchFamily="34" charset="-120"/>
                <a:ea typeface="微軟正黑體" panose="020B0604030504040204" pitchFamily="34" charset="-120"/>
              </a:rPr>
              <a:t>及科技教育</a:t>
            </a:r>
            <a:r>
              <a:rPr lang="zh-TW" altLang="en-US" sz="2000" b="1" dirty="0" smtClean="0">
                <a:solidFill>
                  <a:srgbClr val="7030A0"/>
                </a:solidFill>
                <a:latin typeface="微軟正黑體" panose="020B0604030504040204" pitchFamily="34" charset="-120"/>
                <a:ea typeface="微軟正黑體" panose="020B0604030504040204" pitchFamily="34" charset="-120"/>
              </a:rPr>
              <a:t>認證</a:t>
            </a:r>
            <a:r>
              <a:rPr lang="en-US" altLang="zh-TW" sz="2000" b="1" dirty="0" smtClean="0">
                <a:solidFill>
                  <a:srgbClr val="7030A0"/>
                </a:solidFill>
                <a:latin typeface="微軟正黑體" panose="020B0604030504040204" pitchFamily="34" charset="-120"/>
                <a:ea typeface="微軟正黑體" panose="020B0604030504040204" pitchFamily="34" charset="-120"/>
              </a:rPr>
              <a:t>~</a:t>
            </a:r>
            <a:r>
              <a:rPr lang="zh-TW" altLang="en-US" sz="2000" b="1" dirty="0">
                <a:solidFill>
                  <a:srgbClr val="7030A0"/>
                </a:solidFill>
                <a:latin typeface="微軟正黑體" panose="020B0604030504040204" pitchFamily="34" charset="-120"/>
                <a:ea typeface="微軟正黑體" panose="020B0604030504040204" pitchFamily="34" charset="-120"/>
              </a:rPr>
              <a:t>與國際接軌</a:t>
            </a:r>
          </a:p>
        </p:txBody>
      </p:sp>
      <p:sp>
        <p:nvSpPr>
          <p:cNvPr id="15" name="標題 1"/>
          <p:cNvSpPr txBox="1">
            <a:spLocks/>
          </p:cNvSpPr>
          <p:nvPr/>
        </p:nvSpPr>
        <p:spPr>
          <a:xfrm>
            <a:off x="526769" y="4648114"/>
            <a:ext cx="3251442" cy="3842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b="1" u="sng" dirty="0" smtClean="0">
                <a:solidFill>
                  <a:srgbClr val="0070C0"/>
                </a:solidFill>
                <a:latin typeface="微軟正黑體" panose="020B0604030504040204" pitchFamily="34" charset="-120"/>
                <a:ea typeface="微軟正黑體" panose="020B0604030504040204" pitchFamily="34" charset="-120"/>
              </a:rPr>
              <a:t>鼓山高中招生宣導</a:t>
            </a:r>
            <a:endParaRPr lang="zh-TW" altLang="en-US" sz="2800" b="1" u="sng"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77333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ABBA9B-1329-47B1-9E6B-E01B6F3823E7}"/>
              </a:ext>
            </a:extLst>
          </p:cNvPr>
          <p:cNvSpPr/>
          <p:nvPr/>
        </p:nvSpPr>
        <p:spPr>
          <a:xfrm>
            <a:off x="10066676" y="277018"/>
            <a:ext cx="2133600" cy="177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45">
            <a:extLst>
              <a:ext uri="{FF2B5EF4-FFF2-40B4-BE49-F238E27FC236}">
                <a16:creationId xmlns:a16="http://schemas.microsoft.com/office/drawing/2014/main" id="{96181093-D069-46E3-8EFA-D4EF1E61AB7F}"/>
              </a:ext>
            </a:extLst>
          </p:cNvPr>
          <p:cNvSpPr txBox="1"/>
          <p:nvPr/>
        </p:nvSpPr>
        <p:spPr>
          <a:xfrm>
            <a:off x="302913" y="103934"/>
            <a:ext cx="3964287" cy="1038746"/>
          </a:xfrm>
          <a:prstGeom prst="rect">
            <a:avLst/>
          </a:prstGeom>
          <a:noFill/>
        </p:spPr>
        <p:txBody>
          <a:bodyPr wrap="square" lIns="0" tIns="0" rIns="0" bIns="0" rtlCol="0" anchor="t">
            <a:spAutoFit/>
          </a:bodyPr>
          <a:lstStyle/>
          <a:p>
            <a:pPr>
              <a:lnSpc>
                <a:spcPct val="150000"/>
              </a:lnSpc>
            </a:pPr>
            <a:r>
              <a:rPr lang="zh-TW" altLang="en-US" sz="4500" b="1" dirty="0" smtClean="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rPr>
              <a:t>三大研究領域</a:t>
            </a:r>
            <a:endParaRPr lang="zh-TW" altLang="en-US" sz="4500" b="1" dirty="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132" name="圖片 13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59278" y="93156"/>
            <a:ext cx="1919287" cy="447533"/>
          </a:xfrm>
          <a:prstGeom prst="rect">
            <a:avLst/>
          </a:prstGeom>
        </p:spPr>
      </p:pic>
      <p:sp>
        <p:nvSpPr>
          <p:cNvPr id="8" name="投影片編號版面配置區 7"/>
          <p:cNvSpPr>
            <a:spLocks noGrp="1"/>
          </p:cNvSpPr>
          <p:nvPr>
            <p:ph type="sldNum" sz="quarter" idx="12"/>
          </p:nvPr>
        </p:nvSpPr>
        <p:spPr/>
        <p:txBody>
          <a:bodyPr/>
          <a:lstStyle/>
          <a:p>
            <a:fld id="{8104C915-17D6-486A-86EC-048CBE10C825}" type="slidenum">
              <a:rPr lang="en-US" smtClean="0"/>
              <a:t>10</a:t>
            </a:fld>
            <a:endParaRPr lang="en-US"/>
          </a:p>
        </p:txBody>
      </p:sp>
      <p:graphicFrame>
        <p:nvGraphicFramePr>
          <p:cNvPr id="10" name="內容版面配置區 5"/>
          <p:cNvGraphicFramePr>
            <a:graphicFrameLocks/>
          </p:cNvGraphicFramePr>
          <p:nvPr>
            <p:extLst>
              <p:ext uri="{D42A27DB-BD31-4B8C-83A1-F6EECF244321}">
                <p14:modId xmlns:p14="http://schemas.microsoft.com/office/powerpoint/2010/main" val="813660713"/>
              </p:ext>
            </p:extLst>
          </p:nvPr>
        </p:nvGraphicFramePr>
        <p:xfrm>
          <a:off x="1197163" y="1599032"/>
          <a:ext cx="8439818" cy="51224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文字方塊 10"/>
          <p:cNvSpPr txBox="1"/>
          <p:nvPr/>
        </p:nvSpPr>
        <p:spPr>
          <a:xfrm>
            <a:off x="221154" y="1079273"/>
            <a:ext cx="11232451" cy="400110"/>
          </a:xfrm>
          <a:prstGeom prst="rect">
            <a:avLst/>
          </a:prstGeom>
          <a:noFill/>
          <a:ln>
            <a:solidFill>
              <a:schemeClr val="bg1"/>
            </a:solidFill>
          </a:ln>
        </p:spPr>
        <p:txBody>
          <a:bodyPr wrap="square" rtlCol="0">
            <a:spAutoFit/>
          </a:bodyPr>
          <a:lstStyle/>
          <a:p>
            <a:r>
              <a:rPr lang="zh-TW" altLang="en-US" sz="2000" b="1" dirty="0">
                <a:solidFill>
                  <a:srgbClr val="E00E0E"/>
                </a:solidFill>
                <a:latin typeface="微軟正黑體" panose="020B0604030504040204" pitchFamily="34" charset="-120"/>
                <a:ea typeface="微軟正黑體" panose="020B0604030504040204" pitchFamily="34" charset="-120"/>
              </a:rPr>
              <a:t>招收對於環境工程、工業安全、職業安全</a:t>
            </a:r>
            <a:r>
              <a:rPr lang="zh-TW" altLang="en-US" sz="2000" b="1" dirty="0" smtClean="0">
                <a:solidFill>
                  <a:srgbClr val="E00E0E"/>
                </a:solidFill>
                <a:latin typeface="微軟正黑體" panose="020B0604030504040204" pitchFamily="34" charset="-120"/>
                <a:ea typeface="微軟正黑體" panose="020B0604030504040204" pitchFamily="34" charset="-120"/>
              </a:rPr>
              <a:t>衛生以及</a:t>
            </a:r>
            <a:r>
              <a:rPr lang="zh-TW" altLang="en-US" sz="2000" b="1" dirty="0">
                <a:solidFill>
                  <a:srgbClr val="E00E0E"/>
                </a:solidFill>
                <a:latin typeface="微軟正黑體" panose="020B0604030504040204" pitchFamily="34" charset="-120"/>
                <a:ea typeface="微軟正黑體" panose="020B0604030504040204" pitchFamily="34" charset="-120"/>
              </a:rPr>
              <a:t>消防工程等方面有興趣學生就讀</a:t>
            </a:r>
            <a:r>
              <a:rPr lang="en-US" altLang="zh-TW" sz="2000" b="1" dirty="0">
                <a:solidFill>
                  <a:srgbClr val="E00E0E"/>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39217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45">
            <a:extLst>
              <a:ext uri="{FF2B5EF4-FFF2-40B4-BE49-F238E27FC236}">
                <a16:creationId xmlns:a16="http://schemas.microsoft.com/office/drawing/2014/main" id="{96181093-D069-46E3-8EFA-D4EF1E61AB7F}"/>
              </a:ext>
            </a:extLst>
          </p:cNvPr>
          <p:cNvSpPr txBox="1"/>
          <p:nvPr/>
        </p:nvSpPr>
        <p:spPr>
          <a:xfrm>
            <a:off x="690563" y="314325"/>
            <a:ext cx="10808351" cy="916341"/>
          </a:xfrm>
          <a:prstGeom prst="rect">
            <a:avLst/>
          </a:prstGeom>
          <a:noFill/>
        </p:spPr>
        <p:txBody>
          <a:bodyPr wrap="square" lIns="0" tIns="0" rIns="0" bIns="0" rtlCol="0" anchor="t">
            <a:spAutoFit/>
          </a:bodyPr>
          <a:lstStyle/>
          <a:p>
            <a:pPr>
              <a:lnSpc>
                <a:spcPct val="150000"/>
              </a:lnSpc>
            </a:pPr>
            <a:r>
              <a:rPr lang="zh-TW" altLang="en-US" sz="4500" b="1" dirty="0" smtClean="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rPr>
              <a:t>師資陣容堅強</a:t>
            </a:r>
            <a:endParaRPr lang="zh-TW" altLang="en-US" sz="4500" b="1" dirty="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3" name="文字方塊 12"/>
          <p:cNvSpPr txBox="1"/>
          <p:nvPr/>
        </p:nvSpPr>
        <p:spPr>
          <a:xfrm>
            <a:off x="925044" y="1338537"/>
            <a:ext cx="10091717" cy="1569660"/>
          </a:xfrm>
          <a:prstGeom prst="rect">
            <a:avLst/>
          </a:prstGeom>
          <a:noFill/>
        </p:spPr>
        <p:txBody>
          <a:bodyPr wrap="square" rtlCol="0">
            <a:spAutoFit/>
          </a:bodyPr>
          <a:lstStyle/>
          <a:p>
            <a:pPr marL="342900" indent="-342900">
              <a:buFont typeface="Wingdings" panose="05000000000000000000" pitchFamily="2" charset="2"/>
              <a:buChar char="Ø"/>
            </a:pPr>
            <a:r>
              <a:rPr lang="zh-TW" altLang="en-US" sz="2400" b="1" dirty="0" smtClean="0">
                <a:latin typeface="微軟正黑體" panose="020B0604030504040204" pitchFamily="34" charset="-120"/>
                <a:ea typeface="微軟正黑體" panose="020B0604030504040204" pitchFamily="34" charset="-120"/>
              </a:rPr>
              <a:t>現有</a:t>
            </a:r>
            <a:r>
              <a:rPr lang="zh-TW" altLang="en-US" sz="2400" b="1" u="sng" dirty="0" smtClean="0">
                <a:solidFill>
                  <a:srgbClr val="FF0000"/>
                </a:solidFill>
                <a:latin typeface="微軟正黑體" panose="020B0604030504040204" pitchFamily="34" charset="-120"/>
                <a:ea typeface="微軟正黑體" panose="020B0604030504040204" pitchFamily="34" charset="-120"/>
              </a:rPr>
              <a:t>專任教師</a:t>
            </a:r>
            <a:r>
              <a:rPr lang="en-US" altLang="zh-TW" sz="2400" b="1" u="sng" dirty="0" smtClean="0">
                <a:solidFill>
                  <a:srgbClr val="FF0000"/>
                </a:solidFill>
                <a:latin typeface="微軟正黑體" panose="020B0604030504040204" pitchFamily="34" charset="-120"/>
                <a:ea typeface="微軟正黑體" panose="020B0604030504040204" pitchFamily="34" charset="-120"/>
              </a:rPr>
              <a:t>21</a:t>
            </a:r>
            <a:r>
              <a:rPr lang="zh-TW" altLang="en-US" sz="2400" b="1" u="sng" dirty="0" smtClean="0">
                <a:solidFill>
                  <a:srgbClr val="FF0000"/>
                </a:solidFill>
                <a:latin typeface="微軟正黑體" panose="020B0604030504040204" pitchFamily="34" charset="-120"/>
                <a:ea typeface="微軟正黑體" panose="020B0604030504040204" pitchFamily="34" charset="-120"/>
              </a:rPr>
              <a:t>名、專案教師</a:t>
            </a:r>
            <a:r>
              <a:rPr lang="en-US" altLang="zh-TW" sz="2400" b="1" u="sng" dirty="0" smtClean="0">
                <a:solidFill>
                  <a:srgbClr val="FF0000"/>
                </a:solidFill>
                <a:latin typeface="微軟正黑體" panose="020B0604030504040204" pitchFamily="34" charset="-120"/>
                <a:ea typeface="微軟正黑體" panose="020B0604030504040204" pitchFamily="34" charset="-120"/>
              </a:rPr>
              <a:t>1</a:t>
            </a:r>
            <a:r>
              <a:rPr lang="zh-TW" altLang="en-US" sz="2400" b="1" u="sng" dirty="0" smtClean="0">
                <a:solidFill>
                  <a:srgbClr val="FF0000"/>
                </a:solidFill>
                <a:latin typeface="微軟正黑體" panose="020B0604030504040204" pitchFamily="34" charset="-120"/>
                <a:ea typeface="微軟正黑體" panose="020B0604030504040204" pitchFamily="34" charset="-120"/>
              </a:rPr>
              <a:t>名</a:t>
            </a:r>
            <a:r>
              <a:rPr lang="zh-TW" altLang="en-US" sz="2400" b="1" dirty="0" smtClean="0">
                <a:latin typeface="微軟正黑體" panose="020B0604030504040204" pitchFamily="34" charset="-120"/>
                <a:ea typeface="微軟正黑體" panose="020B0604030504040204" pitchFamily="34" charset="-120"/>
              </a:rPr>
              <a:t>，師資延聘配合三大領域，教師教學及研究均符合系所整體規劃方向，具有豐富之產學經驗、實務理論兼具。</a:t>
            </a:r>
          </a:p>
          <a:p>
            <a:pPr marL="342900" indent="-342900">
              <a:buFont typeface="Wingdings" panose="05000000000000000000" pitchFamily="2" charset="2"/>
              <a:buChar char="Ø"/>
            </a:pPr>
            <a:r>
              <a:rPr lang="zh-TW" altLang="en-US" sz="2400" b="1" dirty="0" smtClean="0">
                <a:latin typeface="微軟正黑體" panose="020B0604030504040204" pitchFamily="34" charset="-120"/>
                <a:ea typeface="微軟正黑體" panose="020B0604030504040204" pitchFamily="34" charset="-120"/>
              </a:rPr>
              <a:t>教授</a:t>
            </a:r>
            <a:r>
              <a:rPr lang="en-US" altLang="zh-TW" sz="2400" b="1" dirty="0" smtClean="0">
                <a:latin typeface="微軟正黑體" panose="020B0604030504040204" pitchFamily="34" charset="-120"/>
                <a:ea typeface="微軟正黑體" panose="020B0604030504040204" pitchFamily="34" charset="-120"/>
              </a:rPr>
              <a:t>13</a:t>
            </a:r>
            <a:r>
              <a:rPr lang="zh-TW" altLang="en-US" sz="2400" b="1" dirty="0" smtClean="0">
                <a:latin typeface="微軟正黑體" panose="020B0604030504040204" pitchFamily="34" charset="-120"/>
                <a:ea typeface="微軟正黑體" panose="020B0604030504040204" pitchFamily="34" charset="-120"/>
              </a:rPr>
              <a:t>名、副教授</a:t>
            </a:r>
            <a:r>
              <a:rPr lang="en-US" altLang="zh-TW" sz="2400" b="1" dirty="0" smtClean="0">
                <a:latin typeface="微軟正黑體" panose="020B0604030504040204" pitchFamily="34" charset="-120"/>
                <a:ea typeface="微軟正黑體" panose="020B0604030504040204" pitchFamily="34" charset="-120"/>
              </a:rPr>
              <a:t>6</a:t>
            </a:r>
            <a:r>
              <a:rPr lang="zh-TW" altLang="en-US" sz="2400" b="1" dirty="0" smtClean="0">
                <a:latin typeface="微軟正黑體" panose="020B0604030504040204" pitchFamily="34" charset="-120"/>
                <a:ea typeface="微軟正黑體" panose="020B0604030504040204" pitchFamily="34" charset="-120"/>
              </a:rPr>
              <a:t>名、助理教授</a:t>
            </a:r>
            <a:r>
              <a:rPr lang="en-US" altLang="zh-TW" sz="2400" b="1" dirty="0" smtClean="0">
                <a:latin typeface="微軟正黑體" panose="020B0604030504040204" pitchFamily="34" charset="-120"/>
                <a:ea typeface="微軟正黑體" panose="020B0604030504040204" pitchFamily="34" charset="-120"/>
              </a:rPr>
              <a:t>3</a:t>
            </a:r>
            <a:r>
              <a:rPr lang="zh-TW" altLang="en-US" sz="2400" b="1" dirty="0" smtClean="0">
                <a:latin typeface="微軟正黑體" panose="020B0604030504040204" pitchFamily="34" charset="-120"/>
                <a:ea typeface="微軟正黑體" panose="020B0604030504040204" pitchFamily="34" charset="-120"/>
              </a:rPr>
              <a:t>名</a:t>
            </a:r>
          </a:p>
          <a:p>
            <a:pPr marL="342900" indent="-342900">
              <a:buFont typeface="Wingdings" panose="05000000000000000000" pitchFamily="2" charset="2"/>
              <a:buChar char="Ø"/>
            </a:pPr>
            <a:r>
              <a:rPr lang="zh-TW" altLang="en-US" sz="2400" b="1" dirty="0" smtClean="0">
                <a:latin typeface="微軟正黑體" panose="020B0604030504040204" pitchFamily="34" charset="-120"/>
                <a:ea typeface="微軟正黑體" panose="020B0604030504040204" pitchFamily="34" charset="-120"/>
              </a:rPr>
              <a:t>全部教師具</a:t>
            </a:r>
            <a:r>
              <a:rPr lang="zh-TW" altLang="en-US" sz="2400" b="1" u="sng" dirty="0" smtClean="0">
                <a:solidFill>
                  <a:srgbClr val="FF0000"/>
                </a:solidFill>
                <a:latin typeface="微軟正黑體" panose="020B0604030504040204" pitchFamily="34" charset="-120"/>
                <a:ea typeface="微軟正黑體" panose="020B0604030504040204" pitchFamily="34" charset="-120"/>
              </a:rPr>
              <a:t>國內外知名大學之博士學位。</a:t>
            </a:r>
            <a:endParaRPr lang="zh-TW" altLang="en-US" sz="2400" b="1" u="sng" dirty="0">
              <a:solidFill>
                <a:srgbClr val="FF0000"/>
              </a:solidFill>
              <a:latin typeface="微軟正黑體" panose="020B0604030504040204" pitchFamily="34" charset="-120"/>
              <a:ea typeface="微軟正黑體" panose="020B0604030504040204" pitchFamily="34" charset="-120"/>
            </a:endParaRPr>
          </a:p>
        </p:txBody>
      </p:sp>
      <p:grpSp>
        <p:nvGrpSpPr>
          <p:cNvPr id="60" name="Group 47"/>
          <p:cNvGrpSpPr>
            <a:grpSpLocks/>
          </p:cNvGrpSpPr>
          <p:nvPr/>
        </p:nvGrpSpPr>
        <p:grpSpPr bwMode="auto">
          <a:xfrm>
            <a:off x="1059596" y="3032875"/>
            <a:ext cx="2146300" cy="3190875"/>
            <a:chOff x="720" y="1296"/>
            <a:chExt cx="1367" cy="2542"/>
          </a:xfrm>
        </p:grpSpPr>
        <p:sp>
          <p:nvSpPr>
            <p:cNvPr id="61" name="AutoShape 48"/>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62" name="AutoShape 49"/>
            <p:cNvSpPr>
              <a:spLocks noChangeArrowheads="1"/>
            </p:cNvSpPr>
            <p:nvPr/>
          </p:nvSpPr>
          <p:spPr bwMode="gray">
            <a:xfrm>
              <a:off x="741" y="1495"/>
              <a:ext cx="1322" cy="1766"/>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63" name="AutoShape 50"/>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64" name="AutoShape 51"/>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65" name="AutoShape 52"/>
            <p:cNvSpPr>
              <a:spLocks noChangeArrowheads="1"/>
            </p:cNvSpPr>
            <p:nvPr/>
          </p:nvSpPr>
          <p:spPr bwMode="gray">
            <a:xfrm>
              <a:off x="724" y="3290"/>
              <a:ext cx="1363" cy="548"/>
            </a:xfrm>
            <a:prstGeom prst="roundRect">
              <a:avLst>
                <a:gd name="adj" fmla="val 40389"/>
              </a:avLst>
            </a:prstGeom>
            <a:gradFill rotWithShape="1">
              <a:gsLst>
                <a:gs pos="0">
                  <a:srgbClr val="729EB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66" name="AutoShape 53"/>
            <p:cNvSpPr>
              <a:spLocks noChangeArrowheads="1"/>
            </p:cNvSpPr>
            <p:nvPr/>
          </p:nvSpPr>
          <p:spPr bwMode="gray">
            <a:xfrm>
              <a:off x="752" y="3305"/>
              <a:ext cx="1304" cy="487"/>
            </a:xfrm>
            <a:prstGeom prst="roundRect">
              <a:avLst>
                <a:gd name="adj" fmla="val 50000"/>
              </a:avLst>
            </a:prstGeom>
            <a:gradFill rotWithShape="1">
              <a:gsLst>
                <a:gs pos="0">
                  <a:srgbClr val="7DAFD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grpSp>
          <p:nvGrpSpPr>
            <p:cNvPr id="67" name="Group 54"/>
            <p:cNvGrpSpPr>
              <a:grpSpLocks/>
            </p:cNvGrpSpPr>
            <p:nvPr/>
          </p:nvGrpSpPr>
          <p:grpSpPr bwMode="auto">
            <a:xfrm>
              <a:off x="1189" y="1296"/>
              <a:ext cx="405" cy="405"/>
              <a:chOff x="1289" y="582"/>
              <a:chExt cx="668" cy="668"/>
            </a:xfrm>
          </p:grpSpPr>
          <p:sp>
            <p:nvSpPr>
              <p:cNvPr id="69" name="Oval 55"/>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70" name="Oval 56"/>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71" name="Oval 57"/>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72" name="Oval 58"/>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73" name="Oval 59"/>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grpSp>
        <p:sp>
          <p:nvSpPr>
            <p:cNvPr id="68" name="Text Box 60"/>
            <p:cNvSpPr txBox="1">
              <a:spLocks noChangeArrowheads="1"/>
            </p:cNvSpPr>
            <p:nvPr/>
          </p:nvSpPr>
          <p:spPr bwMode="gray">
            <a:xfrm>
              <a:off x="1276" y="1354"/>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pPr algn="ctr"/>
              <a:r>
                <a:rPr lang="en-US" altLang="zh-TW" sz="2400" dirty="0">
                  <a:solidFill>
                    <a:srgbClr val="000000"/>
                  </a:solidFill>
                  <a:ea typeface="新細明體" panose="02020500000000000000" pitchFamily="18" charset="-120"/>
                </a:rPr>
                <a:t>1</a:t>
              </a:r>
              <a:endParaRPr lang="en-US" altLang="zh-TW" dirty="0">
                <a:ea typeface="新細明體" panose="02020500000000000000" pitchFamily="18" charset="-120"/>
              </a:endParaRPr>
            </a:p>
          </p:txBody>
        </p:sp>
      </p:grpSp>
      <p:grpSp>
        <p:nvGrpSpPr>
          <p:cNvPr id="74" name="Group 62"/>
          <p:cNvGrpSpPr>
            <a:grpSpLocks/>
          </p:cNvGrpSpPr>
          <p:nvPr/>
        </p:nvGrpSpPr>
        <p:grpSpPr bwMode="auto">
          <a:xfrm>
            <a:off x="3423383" y="3021679"/>
            <a:ext cx="2143125" cy="3162300"/>
            <a:chOff x="2208" y="1296"/>
            <a:chExt cx="1365" cy="2542"/>
          </a:xfrm>
        </p:grpSpPr>
        <p:sp>
          <p:nvSpPr>
            <p:cNvPr id="75" name="AutoShape 63"/>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76" name="AutoShape 64"/>
            <p:cNvSpPr>
              <a:spLocks noChangeArrowheads="1"/>
            </p:cNvSpPr>
            <p:nvPr/>
          </p:nvSpPr>
          <p:spPr bwMode="gray">
            <a:xfrm>
              <a:off x="2229" y="1495"/>
              <a:ext cx="1322" cy="1766"/>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77" name="AutoShape 65"/>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78" name="AutoShape 66"/>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79" name="Oval 67"/>
            <p:cNvSpPr>
              <a:spLocks noChangeArrowheads="1"/>
            </p:cNvSpPr>
            <p:nvPr/>
          </p:nvSpPr>
          <p:spPr bwMode="gray">
            <a:xfrm>
              <a:off x="2677" y="1296"/>
              <a:ext cx="405" cy="405"/>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80" name="Oval 68"/>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81" name="Oval 69"/>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82" name="Oval 70"/>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83" name="Oval 71"/>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84" name="Text Box 72"/>
            <p:cNvSpPr txBox="1">
              <a:spLocks noChangeArrowheads="1"/>
            </p:cNvSpPr>
            <p:nvPr/>
          </p:nvSpPr>
          <p:spPr bwMode="gray">
            <a:xfrm>
              <a:off x="2764" y="1354"/>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pPr algn="ctr"/>
              <a:r>
                <a:rPr lang="en-US" altLang="zh-TW" sz="2400">
                  <a:solidFill>
                    <a:srgbClr val="000000"/>
                  </a:solidFill>
                  <a:ea typeface="新細明體" panose="02020500000000000000" pitchFamily="18" charset="-120"/>
                </a:rPr>
                <a:t>2</a:t>
              </a:r>
              <a:endParaRPr lang="en-US" altLang="zh-TW">
                <a:ea typeface="新細明體" panose="02020500000000000000" pitchFamily="18" charset="-120"/>
              </a:endParaRPr>
            </a:p>
          </p:txBody>
        </p:sp>
        <p:sp>
          <p:nvSpPr>
            <p:cNvPr id="85" name="AutoShape 74"/>
            <p:cNvSpPr>
              <a:spLocks noChangeArrowheads="1"/>
            </p:cNvSpPr>
            <p:nvPr/>
          </p:nvSpPr>
          <p:spPr bwMode="gray">
            <a:xfrm>
              <a:off x="2210" y="3290"/>
              <a:ext cx="1363" cy="548"/>
            </a:xfrm>
            <a:prstGeom prst="roundRect">
              <a:avLst>
                <a:gd name="adj" fmla="val 40389"/>
              </a:avLst>
            </a:prstGeom>
            <a:gradFill rotWithShape="1">
              <a:gsLst>
                <a:gs pos="0">
                  <a:srgbClr val="58A4AE"/>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sp>
          <p:nvSpPr>
            <p:cNvPr id="86" name="AutoShape 75"/>
            <p:cNvSpPr>
              <a:spLocks noChangeArrowheads="1"/>
            </p:cNvSpPr>
            <p:nvPr/>
          </p:nvSpPr>
          <p:spPr bwMode="gray">
            <a:xfrm>
              <a:off x="2238" y="3305"/>
              <a:ext cx="1304" cy="487"/>
            </a:xfrm>
            <a:prstGeom prst="roundRect">
              <a:avLst>
                <a:gd name="adj" fmla="val 50000"/>
              </a:avLst>
            </a:prstGeom>
            <a:gradFill rotWithShape="1">
              <a:gsLst>
                <a:gs pos="0">
                  <a:srgbClr val="72B2BB"/>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a:p>
          </p:txBody>
        </p:sp>
      </p:grpSp>
      <p:grpSp>
        <p:nvGrpSpPr>
          <p:cNvPr id="87" name="Group 76"/>
          <p:cNvGrpSpPr>
            <a:grpSpLocks/>
          </p:cNvGrpSpPr>
          <p:nvPr/>
        </p:nvGrpSpPr>
        <p:grpSpPr bwMode="auto">
          <a:xfrm>
            <a:off x="5783996" y="3016068"/>
            <a:ext cx="2146300" cy="3157538"/>
            <a:chOff x="3692" y="1299"/>
            <a:chExt cx="1367" cy="2539"/>
          </a:xfrm>
        </p:grpSpPr>
        <p:sp>
          <p:nvSpPr>
            <p:cNvPr id="88" name="AutoShape 77"/>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sz="1400"/>
            </a:p>
          </p:txBody>
        </p:sp>
        <p:sp>
          <p:nvSpPr>
            <p:cNvPr id="89" name="AutoShape 78"/>
            <p:cNvSpPr>
              <a:spLocks noChangeArrowheads="1"/>
            </p:cNvSpPr>
            <p:nvPr/>
          </p:nvSpPr>
          <p:spPr bwMode="gray">
            <a:xfrm>
              <a:off x="3717" y="1495"/>
              <a:ext cx="1322" cy="1766"/>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sz="1400"/>
            </a:p>
          </p:txBody>
        </p:sp>
        <p:sp>
          <p:nvSpPr>
            <p:cNvPr id="90" name="AutoShape 79"/>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sz="1400"/>
            </a:p>
          </p:txBody>
        </p:sp>
        <p:sp>
          <p:nvSpPr>
            <p:cNvPr id="91" name="AutoShape 80"/>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sz="1400"/>
            </a:p>
          </p:txBody>
        </p:sp>
        <p:grpSp>
          <p:nvGrpSpPr>
            <p:cNvPr id="92" name="Group 81"/>
            <p:cNvGrpSpPr>
              <a:grpSpLocks/>
            </p:cNvGrpSpPr>
            <p:nvPr/>
          </p:nvGrpSpPr>
          <p:grpSpPr bwMode="auto">
            <a:xfrm>
              <a:off x="4165" y="1299"/>
              <a:ext cx="405" cy="392"/>
              <a:chOff x="1289" y="587"/>
              <a:chExt cx="668" cy="647"/>
            </a:xfrm>
          </p:grpSpPr>
          <p:sp>
            <p:nvSpPr>
              <p:cNvPr id="96" name="Oval 82"/>
              <p:cNvSpPr>
                <a:spLocks noChangeArrowheads="1"/>
              </p:cNvSpPr>
              <p:nvPr/>
            </p:nvSpPr>
            <p:spPr bwMode="gray">
              <a:xfrm>
                <a:off x="1289" y="629"/>
                <a:ext cx="668" cy="574"/>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sz="1400"/>
              </a:p>
            </p:txBody>
          </p:sp>
          <p:sp>
            <p:nvSpPr>
              <p:cNvPr id="97" name="Oval 83"/>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sz="1400"/>
              </a:p>
            </p:txBody>
          </p:sp>
          <p:sp>
            <p:nvSpPr>
              <p:cNvPr id="98" name="Oval 84"/>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sz="1400"/>
              </a:p>
            </p:txBody>
          </p:sp>
          <p:sp>
            <p:nvSpPr>
              <p:cNvPr id="99" name="Oval 85"/>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sz="1400"/>
              </a:p>
            </p:txBody>
          </p:sp>
          <p:sp>
            <p:nvSpPr>
              <p:cNvPr id="100" name="Oval 86"/>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sz="1400"/>
              </a:p>
            </p:txBody>
          </p:sp>
        </p:grpSp>
        <p:sp>
          <p:nvSpPr>
            <p:cNvPr id="93" name="Text Box 87"/>
            <p:cNvSpPr txBox="1">
              <a:spLocks noChangeArrowheads="1"/>
            </p:cNvSpPr>
            <p:nvPr/>
          </p:nvSpPr>
          <p:spPr bwMode="gray">
            <a:xfrm>
              <a:off x="4279" y="1354"/>
              <a:ext cx="198" cy="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pPr algn="ctr"/>
              <a:r>
                <a:rPr lang="en-US" altLang="zh-TW" sz="2400">
                  <a:solidFill>
                    <a:srgbClr val="000000"/>
                  </a:solidFill>
                  <a:ea typeface="新細明體" panose="02020500000000000000" pitchFamily="18" charset="-120"/>
                </a:rPr>
                <a:t>3</a:t>
              </a:r>
              <a:endParaRPr lang="en-US" altLang="zh-TW" sz="2400">
                <a:ea typeface="新細明體" panose="02020500000000000000" pitchFamily="18" charset="-120"/>
              </a:endParaRPr>
            </a:p>
          </p:txBody>
        </p:sp>
        <p:sp>
          <p:nvSpPr>
            <p:cNvPr id="94" name="AutoShape 89"/>
            <p:cNvSpPr>
              <a:spLocks noChangeArrowheads="1"/>
            </p:cNvSpPr>
            <p:nvPr/>
          </p:nvSpPr>
          <p:spPr bwMode="gray">
            <a:xfrm>
              <a:off x="3692" y="3290"/>
              <a:ext cx="1363" cy="548"/>
            </a:xfrm>
            <a:prstGeom prst="roundRect">
              <a:avLst>
                <a:gd name="adj" fmla="val 40389"/>
              </a:avLst>
            </a:prstGeom>
            <a:gradFill rotWithShape="1">
              <a:gsLst>
                <a:gs pos="0">
                  <a:srgbClr val="6F9DB7"/>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sz="1400"/>
            </a:p>
          </p:txBody>
        </p:sp>
        <p:sp>
          <p:nvSpPr>
            <p:cNvPr id="95" name="AutoShape 90"/>
            <p:cNvSpPr>
              <a:spLocks noChangeArrowheads="1"/>
            </p:cNvSpPr>
            <p:nvPr/>
          </p:nvSpPr>
          <p:spPr bwMode="gray">
            <a:xfrm>
              <a:off x="3720" y="3305"/>
              <a:ext cx="1304" cy="487"/>
            </a:xfrm>
            <a:prstGeom prst="roundRect">
              <a:avLst>
                <a:gd name="adj" fmla="val 50000"/>
              </a:avLst>
            </a:prstGeom>
            <a:gradFill rotWithShape="1">
              <a:gsLst>
                <a:gs pos="0">
                  <a:srgbClr val="98BAAF"/>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endParaRPr lang="zh-TW" altLang="en-US" sz="1400"/>
            </a:p>
          </p:txBody>
        </p:sp>
      </p:grpSp>
      <p:sp>
        <p:nvSpPr>
          <p:cNvPr id="101" name="矩形 100"/>
          <p:cNvSpPr/>
          <p:nvPr/>
        </p:nvSpPr>
        <p:spPr>
          <a:xfrm>
            <a:off x="1059596" y="5598931"/>
            <a:ext cx="2241550" cy="400050"/>
          </a:xfrm>
          <a:prstGeom prst="rect">
            <a:avLst/>
          </a:prstGeom>
        </p:spPr>
        <p:txBody>
          <a:bodyPr>
            <a:spAutoFit/>
          </a:bodyPr>
          <a:lstStyle/>
          <a:p>
            <a:pPr algn="ctr">
              <a:defRPr/>
            </a:pPr>
            <a:r>
              <a:rPr lang="zh-TW" altLang="en-US" sz="2000" b="1" dirty="0">
                <a:latin typeface="微軟正黑體" panose="020B0604030504040204" pitchFamily="34" charset="-120"/>
                <a:ea typeface="微軟正黑體" panose="020B0604030504040204" pitchFamily="34" charset="-120"/>
              </a:rPr>
              <a:t>環境領域 </a:t>
            </a:r>
            <a:r>
              <a:rPr lang="en-US" altLang="zh-TW" sz="2000" b="1" dirty="0" smtClean="0">
                <a:latin typeface="微軟正黑體" panose="020B0604030504040204" pitchFamily="34" charset="-120"/>
                <a:ea typeface="微軟正黑體" panose="020B0604030504040204" pitchFamily="34" charset="-120"/>
              </a:rPr>
              <a:t>10</a:t>
            </a:r>
            <a:r>
              <a:rPr lang="zh-TW" altLang="en-US" sz="2000" b="1" dirty="0" smtClean="0">
                <a:latin typeface="微軟正黑體" panose="020B0604030504040204" pitchFamily="34" charset="-120"/>
                <a:ea typeface="微軟正黑體" panose="020B0604030504040204" pitchFamily="34" charset="-120"/>
              </a:rPr>
              <a:t>人</a:t>
            </a:r>
            <a:endParaRPr lang="en-US" altLang="zh-TW" sz="2000" b="1" dirty="0">
              <a:latin typeface="微軟正黑體" panose="020B0604030504040204" pitchFamily="34" charset="-120"/>
              <a:ea typeface="微軟正黑體" panose="020B0604030504040204" pitchFamily="34" charset="-120"/>
            </a:endParaRPr>
          </a:p>
        </p:txBody>
      </p:sp>
      <p:sp>
        <p:nvSpPr>
          <p:cNvPr id="102" name="文字方塊 101"/>
          <p:cNvSpPr txBox="1"/>
          <p:nvPr/>
        </p:nvSpPr>
        <p:spPr>
          <a:xfrm>
            <a:off x="3472596" y="5600518"/>
            <a:ext cx="2224087" cy="368300"/>
          </a:xfrm>
          <a:prstGeom prst="rect">
            <a:avLst/>
          </a:prstGeom>
          <a:noFill/>
        </p:spPr>
        <p:txBody>
          <a:bodyPr>
            <a:spAutoFit/>
          </a:bodyPr>
          <a:lstStyle/>
          <a:p>
            <a:pPr algn="ctr">
              <a:defRPr/>
            </a:pPr>
            <a:r>
              <a:rPr lang="zh-TW" altLang="en-US" sz="1800" b="1" dirty="0" smtClean="0">
                <a:solidFill>
                  <a:schemeClr val="tx1"/>
                </a:solidFill>
                <a:latin typeface="微軟正黑體" panose="020B0604030504040204" pitchFamily="34" charset="-120"/>
                <a:ea typeface="微軟正黑體" panose="020B0604030504040204" pitchFamily="34" charset="-120"/>
              </a:rPr>
              <a:t>安全領域 </a:t>
            </a:r>
            <a:r>
              <a:rPr lang="en-US" altLang="zh-TW" sz="1800" b="1" dirty="0">
                <a:solidFill>
                  <a:schemeClr val="tx1"/>
                </a:solidFill>
                <a:latin typeface="微軟正黑體" panose="020B0604030504040204" pitchFamily="34" charset="-120"/>
                <a:ea typeface="微軟正黑體" panose="020B0604030504040204" pitchFamily="34" charset="-120"/>
              </a:rPr>
              <a:t>8</a:t>
            </a:r>
            <a:r>
              <a:rPr lang="zh-TW" altLang="en-US" sz="1800" b="1" dirty="0">
                <a:solidFill>
                  <a:schemeClr val="tx1"/>
                </a:solidFill>
                <a:latin typeface="微軟正黑體" panose="020B0604030504040204" pitchFamily="34" charset="-120"/>
                <a:ea typeface="微軟正黑體" panose="020B0604030504040204" pitchFamily="34" charset="-120"/>
              </a:rPr>
              <a:t>人</a:t>
            </a:r>
          </a:p>
        </p:txBody>
      </p:sp>
      <p:sp>
        <p:nvSpPr>
          <p:cNvPr id="103" name="文字方塊 102"/>
          <p:cNvSpPr txBox="1"/>
          <p:nvPr/>
        </p:nvSpPr>
        <p:spPr>
          <a:xfrm>
            <a:off x="5790346" y="5620045"/>
            <a:ext cx="2225675" cy="400050"/>
          </a:xfrm>
          <a:prstGeom prst="rect">
            <a:avLst/>
          </a:prstGeom>
          <a:noFill/>
        </p:spPr>
        <p:txBody>
          <a:bodyPr>
            <a:spAutoFit/>
          </a:bodyPr>
          <a:lstStyle/>
          <a:p>
            <a:pPr algn="ctr">
              <a:defRPr/>
            </a:pPr>
            <a:r>
              <a:rPr lang="zh-TW" altLang="en-US" sz="2000" b="1" dirty="0">
                <a:solidFill>
                  <a:schemeClr val="tx1"/>
                </a:solidFill>
                <a:latin typeface="微軟正黑體" panose="020B0604030504040204" pitchFamily="34" charset="-120"/>
                <a:ea typeface="微軟正黑體" panose="020B0604030504040204" pitchFamily="34" charset="-120"/>
              </a:rPr>
              <a:t>衛生領域 </a:t>
            </a:r>
            <a:r>
              <a:rPr lang="en-US" altLang="zh-TW" sz="2000" b="1" dirty="0">
                <a:solidFill>
                  <a:schemeClr val="tx1"/>
                </a:solidFill>
                <a:latin typeface="微軟正黑體" panose="020B0604030504040204" pitchFamily="34" charset="-120"/>
                <a:ea typeface="微軟正黑體" panose="020B0604030504040204" pitchFamily="34" charset="-120"/>
              </a:rPr>
              <a:t>4</a:t>
            </a:r>
            <a:r>
              <a:rPr lang="zh-TW" altLang="en-US" sz="2000" b="1" dirty="0">
                <a:solidFill>
                  <a:schemeClr val="tx1"/>
                </a:solidFill>
                <a:latin typeface="微軟正黑體" panose="020B0604030504040204" pitchFamily="34" charset="-120"/>
                <a:ea typeface="微軟正黑體" panose="020B0604030504040204" pitchFamily="34" charset="-120"/>
              </a:rPr>
              <a:t>人</a:t>
            </a:r>
          </a:p>
        </p:txBody>
      </p:sp>
      <p:sp>
        <p:nvSpPr>
          <p:cNvPr id="104" name="文字方塊 14"/>
          <p:cNvSpPr txBox="1">
            <a:spLocks noChangeArrowheads="1"/>
          </p:cNvSpPr>
          <p:nvPr/>
        </p:nvSpPr>
        <p:spPr bwMode="auto">
          <a:xfrm>
            <a:off x="3532921" y="3644718"/>
            <a:ext cx="20859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5000" b="1">
                <a:solidFill>
                  <a:schemeClr val="bg1"/>
                </a:solidFill>
                <a:latin typeface="Arial" panose="020B0604020202020204" pitchFamily="34" charset="0"/>
                <a:ea typeface="標楷體" panose="03000509000000000000" pitchFamily="65" charset="-120"/>
              </a:defRPr>
            </a:lvl1pPr>
            <a:lvl2pPr marL="742950" indent="-285750">
              <a:defRPr kumimoji="1" sz="5000" b="1">
                <a:solidFill>
                  <a:schemeClr val="bg1"/>
                </a:solidFill>
                <a:latin typeface="Arial" panose="020B0604020202020204" pitchFamily="34" charset="0"/>
                <a:ea typeface="標楷體" panose="03000509000000000000" pitchFamily="65" charset="-120"/>
              </a:defRPr>
            </a:lvl2pPr>
            <a:lvl3pPr marL="1143000" indent="-228600">
              <a:defRPr kumimoji="1" sz="5000" b="1">
                <a:solidFill>
                  <a:schemeClr val="bg1"/>
                </a:solidFill>
                <a:latin typeface="Arial" panose="020B0604020202020204" pitchFamily="34" charset="0"/>
                <a:ea typeface="標楷體" panose="03000509000000000000" pitchFamily="65" charset="-120"/>
              </a:defRPr>
            </a:lvl3pPr>
            <a:lvl4pPr marL="1600200" indent="-228600">
              <a:defRPr kumimoji="1" sz="5000" b="1">
                <a:solidFill>
                  <a:schemeClr val="bg1"/>
                </a:solidFill>
                <a:latin typeface="Arial" panose="020B0604020202020204" pitchFamily="34" charset="0"/>
                <a:ea typeface="標楷體" panose="03000509000000000000" pitchFamily="65" charset="-120"/>
              </a:defRPr>
            </a:lvl4pPr>
            <a:lvl5pPr marL="2057400" indent="-228600">
              <a:defRPr kumimoji="1" sz="5000" b="1">
                <a:solidFill>
                  <a:schemeClr val="bg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pPr>
              <a:lnSpc>
                <a:spcPts val="2400"/>
              </a:lnSpc>
            </a:pPr>
            <a:r>
              <a:rPr lang="zh-TW" altLang="en-US" sz="2000" dirty="0">
                <a:solidFill>
                  <a:schemeClr val="tx1"/>
                </a:solidFill>
                <a:latin typeface="微軟正黑體" panose="020B0604030504040204" pitchFamily="34" charset="-120"/>
                <a:ea typeface="微軟正黑體" panose="020B0604030504040204" pitchFamily="34" charset="-120"/>
              </a:rPr>
              <a:t>陳政任、許宏德</a:t>
            </a:r>
          </a:p>
          <a:p>
            <a:pPr>
              <a:lnSpc>
                <a:spcPts val="2400"/>
              </a:lnSpc>
            </a:pPr>
            <a:r>
              <a:rPr lang="zh-TW" altLang="en-US" sz="2000" dirty="0">
                <a:solidFill>
                  <a:schemeClr val="tx1"/>
                </a:solidFill>
                <a:latin typeface="微軟正黑體" panose="020B0604030504040204" pitchFamily="34" charset="-120"/>
                <a:ea typeface="微軟正黑體" panose="020B0604030504040204" pitchFamily="34" charset="-120"/>
              </a:rPr>
              <a:t>王振華、蔡匡忠</a:t>
            </a:r>
          </a:p>
          <a:p>
            <a:pPr>
              <a:lnSpc>
                <a:spcPts val="2400"/>
              </a:lnSpc>
            </a:pPr>
            <a:r>
              <a:rPr lang="zh-TW" altLang="en-US" sz="2000" dirty="0">
                <a:solidFill>
                  <a:schemeClr val="tx1"/>
                </a:solidFill>
                <a:latin typeface="微軟正黑體" panose="020B0604030504040204" pitchFamily="34" charset="-120"/>
                <a:ea typeface="微軟正黑體" panose="020B0604030504040204" pitchFamily="34" charset="-120"/>
              </a:rPr>
              <a:t>陳強琛、廖宏章</a:t>
            </a:r>
            <a:endParaRPr lang="en-US" altLang="zh-TW" sz="2000" dirty="0">
              <a:solidFill>
                <a:schemeClr val="tx1"/>
              </a:solidFill>
              <a:latin typeface="微軟正黑體" panose="020B0604030504040204" pitchFamily="34" charset="-120"/>
              <a:ea typeface="微軟正黑體" panose="020B0604030504040204" pitchFamily="34" charset="-120"/>
            </a:endParaRPr>
          </a:p>
          <a:p>
            <a:pPr>
              <a:lnSpc>
                <a:spcPts val="2400"/>
              </a:lnSpc>
            </a:pPr>
            <a:r>
              <a:rPr lang="zh-TW" altLang="en-US" sz="2000" dirty="0">
                <a:solidFill>
                  <a:schemeClr val="tx1"/>
                </a:solidFill>
                <a:latin typeface="微軟正黑體" panose="020B0604030504040204" pitchFamily="34" charset="-120"/>
                <a:ea typeface="微軟正黑體" panose="020B0604030504040204" pitchFamily="34" charset="-120"/>
              </a:rPr>
              <a:t>蘇崇輝、蔡曉雲</a:t>
            </a:r>
          </a:p>
        </p:txBody>
      </p:sp>
      <p:sp>
        <p:nvSpPr>
          <p:cNvPr id="105" name="文字方塊 15"/>
          <p:cNvSpPr txBox="1">
            <a:spLocks noChangeArrowheads="1"/>
          </p:cNvSpPr>
          <p:nvPr/>
        </p:nvSpPr>
        <p:spPr bwMode="auto">
          <a:xfrm>
            <a:off x="5879246" y="3662181"/>
            <a:ext cx="19621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1200">
              <a:defRPr kumimoji="1" sz="5000" b="1">
                <a:solidFill>
                  <a:schemeClr val="bg1"/>
                </a:solidFill>
                <a:latin typeface="Arial" panose="020B0604020202020204" pitchFamily="34" charset="0"/>
                <a:ea typeface="標楷體" panose="03000509000000000000" pitchFamily="65" charset="-120"/>
              </a:defRPr>
            </a:lvl1pPr>
            <a:lvl2pPr marL="742950" indent="-285750" defTabSz="711200">
              <a:defRPr kumimoji="1" sz="5000" b="1">
                <a:solidFill>
                  <a:schemeClr val="bg1"/>
                </a:solidFill>
                <a:latin typeface="Arial" panose="020B0604020202020204" pitchFamily="34" charset="0"/>
                <a:ea typeface="標楷體" panose="03000509000000000000" pitchFamily="65" charset="-120"/>
              </a:defRPr>
            </a:lvl2pPr>
            <a:lvl3pPr marL="1143000" indent="-228600" defTabSz="711200">
              <a:defRPr kumimoji="1" sz="5000" b="1">
                <a:solidFill>
                  <a:schemeClr val="bg1"/>
                </a:solidFill>
                <a:latin typeface="Arial" panose="020B0604020202020204" pitchFamily="34" charset="0"/>
                <a:ea typeface="標楷體" panose="03000509000000000000" pitchFamily="65" charset="-120"/>
              </a:defRPr>
            </a:lvl3pPr>
            <a:lvl4pPr marL="1600200" indent="-228600" defTabSz="711200">
              <a:defRPr kumimoji="1" sz="5000" b="1">
                <a:solidFill>
                  <a:schemeClr val="bg1"/>
                </a:solidFill>
                <a:latin typeface="Arial" panose="020B0604020202020204" pitchFamily="34" charset="0"/>
                <a:ea typeface="標楷體" panose="03000509000000000000" pitchFamily="65" charset="-120"/>
              </a:defRPr>
            </a:lvl4pPr>
            <a:lvl5pPr marL="2057400" indent="-228600" defTabSz="711200">
              <a:defRPr kumimoji="1" sz="5000" b="1">
                <a:solidFill>
                  <a:schemeClr val="bg1"/>
                </a:solidFill>
                <a:latin typeface="Arial" panose="020B0604020202020204" pitchFamily="34" charset="0"/>
                <a:ea typeface="標楷體" panose="03000509000000000000" pitchFamily="65" charset="-120"/>
              </a:defRPr>
            </a:lvl5pPr>
            <a:lvl6pPr marL="2514600" indent="-228600" defTabSz="7112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defTabSz="7112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defTabSz="7112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defTabSz="7112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pPr algn="ctr">
              <a:lnSpc>
                <a:spcPts val="2500"/>
              </a:lnSpc>
              <a:spcAft>
                <a:spcPct val="35000"/>
              </a:spcAft>
            </a:pPr>
            <a:r>
              <a:rPr lang="zh-TW" altLang="en-US" sz="2000" dirty="0">
                <a:solidFill>
                  <a:schemeClr val="tx1"/>
                </a:solidFill>
                <a:latin typeface="微軟正黑體" panose="020B0604030504040204" pitchFamily="34" charset="-120"/>
                <a:ea typeface="微軟正黑體" panose="020B0604030504040204" pitchFamily="34" charset="-120"/>
              </a:rPr>
              <a:t>許昺奇、李家偉</a:t>
            </a:r>
          </a:p>
          <a:p>
            <a:pPr algn="ctr">
              <a:lnSpc>
                <a:spcPts val="2500"/>
              </a:lnSpc>
              <a:spcAft>
                <a:spcPct val="35000"/>
              </a:spcAft>
            </a:pPr>
            <a:r>
              <a:rPr lang="zh-TW" altLang="en-US" sz="2000" dirty="0">
                <a:solidFill>
                  <a:schemeClr val="tx1"/>
                </a:solidFill>
                <a:latin typeface="微軟正黑體" panose="020B0604030504040204" pitchFamily="34" charset="-120"/>
                <a:ea typeface="微軟正黑體" panose="020B0604030504040204" pitchFamily="34" charset="-120"/>
              </a:rPr>
              <a:t>許德仁、黃玉立</a:t>
            </a:r>
          </a:p>
        </p:txBody>
      </p:sp>
      <p:sp>
        <p:nvSpPr>
          <p:cNvPr id="106" name="文字方塊 13"/>
          <p:cNvSpPr txBox="1">
            <a:spLocks noChangeArrowheads="1"/>
          </p:cNvSpPr>
          <p:nvPr/>
        </p:nvSpPr>
        <p:spPr bwMode="auto">
          <a:xfrm>
            <a:off x="1203255" y="3700042"/>
            <a:ext cx="2071688"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1200">
              <a:defRPr kumimoji="1" sz="5000" b="1">
                <a:solidFill>
                  <a:schemeClr val="bg1"/>
                </a:solidFill>
                <a:latin typeface="Arial" panose="020B0604020202020204" pitchFamily="34" charset="0"/>
                <a:ea typeface="標楷體" panose="03000509000000000000" pitchFamily="65" charset="-120"/>
              </a:defRPr>
            </a:lvl1pPr>
            <a:lvl2pPr marL="742950" indent="-285750" defTabSz="711200">
              <a:defRPr kumimoji="1" sz="5000" b="1">
                <a:solidFill>
                  <a:schemeClr val="bg1"/>
                </a:solidFill>
                <a:latin typeface="Arial" panose="020B0604020202020204" pitchFamily="34" charset="0"/>
                <a:ea typeface="標楷體" panose="03000509000000000000" pitchFamily="65" charset="-120"/>
              </a:defRPr>
            </a:lvl2pPr>
            <a:lvl3pPr marL="1143000" indent="-228600" defTabSz="711200">
              <a:defRPr kumimoji="1" sz="5000" b="1">
                <a:solidFill>
                  <a:schemeClr val="bg1"/>
                </a:solidFill>
                <a:latin typeface="Arial" panose="020B0604020202020204" pitchFamily="34" charset="0"/>
                <a:ea typeface="標楷體" panose="03000509000000000000" pitchFamily="65" charset="-120"/>
              </a:defRPr>
            </a:lvl3pPr>
            <a:lvl4pPr marL="1600200" indent="-228600" defTabSz="711200">
              <a:defRPr kumimoji="1" sz="5000" b="1">
                <a:solidFill>
                  <a:schemeClr val="bg1"/>
                </a:solidFill>
                <a:latin typeface="Arial" panose="020B0604020202020204" pitchFamily="34" charset="0"/>
                <a:ea typeface="標楷體" panose="03000509000000000000" pitchFamily="65" charset="-120"/>
              </a:defRPr>
            </a:lvl4pPr>
            <a:lvl5pPr marL="2057400" indent="-228600" defTabSz="711200">
              <a:defRPr kumimoji="1" sz="5000" b="1">
                <a:solidFill>
                  <a:schemeClr val="bg1"/>
                </a:solidFill>
                <a:latin typeface="Arial" panose="020B0604020202020204" pitchFamily="34" charset="0"/>
                <a:ea typeface="標楷體" panose="03000509000000000000" pitchFamily="65" charset="-120"/>
              </a:defRPr>
            </a:lvl5pPr>
            <a:lvl6pPr marL="2514600" indent="-228600" defTabSz="7112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6pPr>
            <a:lvl7pPr marL="2971800" indent="-228600" defTabSz="7112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7pPr>
            <a:lvl8pPr marL="3429000" indent="-228600" defTabSz="7112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8pPr>
            <a:lvl9pPr marL="3886200" indent="-228600" defTabSz="711200" eaLnBrk="0" fontAlgn="base" hangingPunct="0">
              <a:spcBef>
                <a:spcPct val="0"/>
              </a:spcBef>
              <a:spcAft>
                <a:spcPct val="0"/>
              </a:spcAft>
              <a:defRPr kumimoji="1" sz="5000" b="1">
                <a:solidFill>
                  <a:schemeClr val="bg1"/>
                </a:solidFill>
                <a:latin typeface="Arial" panose="020B0604020202020204" pitchFamily="34" charset="0"/>
                <a:ea typeface="標楷體" panose="03000509000000000000" pitchFamily="65" charset="-120"/>
              </a:defRPr>
            </a:lvl9pPr>
          </a:lstStyle>
          <a:p>
            <a:pPr>
              <a:lnSpc>
                <a:spcPts val="2000"/>
              </a:lnSpc>
              <a:spcAft>
                <a:spcPct val="35000"/>
              </a:spcAft>
            </a:pPr>
            <a:r>
              <a:rPr lang="zh-TW" altLang="en-US" sz="2000" dirty="0">
                <a:solidFill>
                  <a:schemeClr val="tx1"/>
                </a:solidFill>
                <a:latin typeface="微軟正黑體" panose="020B0604030504040204" pitchFamily="34" charset="-120"/>
                <a:ea typeface="微軟正黑體" panose="020B0604030504040204" pitchFamily="34" charset="-120"/>
              </a:rPr>
              <a:t>戴華山、周志儒 賴俊吉、林怡利 洪崇軒、陳錫添  陳勝一、蔡宗岳 李孟珊、賴怡潔   </a:t>
            </a:r>
          </a:p>
        </p:txBody>
      </p:sp>
      <p:sp>
        <p:nvSpPr>
          <p:cNvPr id="57" name="TextBox 45">
            <a:extLst>
              <a:ext uri="{FF2B5EF4-FFF2-40B4-BE49-F238E27FC236}">
                <a16:creationId xmlns:a16="http://schemas.microsoft.com/office/drawing/2014/main" id="{96181093-D069-46E3-8EFA-D4EF1E61AB7F}"/>
              </a:ext>
            </a:extLst>
          </p:cNvPr>
          <p:cNvSpPr txBox="1"/>
          <p:nvPr/>
        </p:nvSpPr>
        <p:spPr>
          <a:xfrm>
            <a:off x="8037182" y="3039724"/>
            <a:ext cx="3919953" cy="923330"/>
          </a:xfrm>
          <a:prstGeom prst="rect">
            <a:avLst/>
          </a:prstGeom>
          <a:noFill/>
        </p:spPr>
        <p:txBody>
          <a:bodyPr wrap="square" lIns="0" tIns="0" rIns="0" bIns="0" rtlCol="0" anchor="t">
            <a:spAutoFit/>
          </a:bodyPr>
          <a:lstStyle/>
          <a:p>
            <a:pPr algn="ctr">
              <a:lnSpc>
                <a:spcPct val="150000"/>
              </a:lnSpc>
            </a:pPr>
            <a:r>
              <a:rPr lang="zh-TW" altLang="en-US" sz="4000" b="1" dirty="0" smtClean="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a:t>產學績效卓越</a:t>
            </a:r>
            <a:endParaRPr lang="zh-TW" altLang="en-US" sz="4000" b="1" dirty="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5" name="文字方塊 4"/>
          <p:cNvSpPr txBox="1"/>
          <p:nvPr/>
        </p:nvSpPr>
        <p:spPr>
          <a:xfrm>
            <a:off x="10536217" y="6166008"/>
            <a:ext cx="1477106" cy="307777"/>
          </a:xfrm>
          <a:prstGeom prst="rect">
            <a:avLst/>
          </a:prstGeom>
          <a:noFill/>
        </p:spPr>
        <p:txBody>
          <a:bodyPr wrap="square" rtlCol="0">
            <a:spAutoFit/>
          </a:bodyPr>
          <a:lstStyle/>
          <a:p>
            <a:pPr algn="r"/>
            <a:r>
              <a:rPr lang="zh-TW" altLang="en-US" sz="1400" b="1" dirty="0" smtClean="0">
                <a:latin typeface="微軟正黑體" panose="020B0604030504040204" pitchFamily="34" charset="-120"/>
                <a:ea typeface="微軟正黑體" panose="020B0604030504040204" pitchFamily="34" charset="-120"/>
              </a:rPr>
              <a:t>單位：千元</a:t>
            </a:r>
            <a:endParaRPr lang="zh-TW" altLang="en-US" sz="1400" b="1" dirty="0">
              <a:latin typeface="微軟正黑體" panose="020B0604030504040204" pitchFamily="34" charset="-120"/>
              <a:ea typeface="微軟正黑體" panose="020B0604030504040204" pitchFamily="34" charset="-120"/>
            </a:endParaRPr>
          </a:p>
        </p:txBody>
      </p:sp>
      <p:sp>
        <p:nvSpPr>
          <p:cNvPr id="58" name="Rectangle 2">
            <a:extLst>
              <a:ext uri="{FF2B5EF4-FFF2-40B4-BE49-F238E27FC236}">
                <a16:creationId xmlns:a16="http://schemas.microsoft.com/office/drawing/2014/main" id="{64ABBA9B-1329-47B1-9E6B-E01B6F3823E7}"/>
              </a:ext>
            </a:extLst>
          </p:cNvPr>
          <p:cNvSpPr/>
          <p:nvPr/>
        </p:nvSpPr>
        <p:spPr>
          <a:xfrm>
            <a:off x="10058400" y="263555"/>
            <a:ext cx="2133600" cy="21742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圖片 5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51002" y="40059"/>
            <a:ext cx="1919287" cy="434895"/>
          </a:xfrm>
          <a:prstGeom prst="rect">
            <a:avLst/>
          </a:prstGeom>
        </p:spPr>
      </p:pic>
      <p:graphicFrame>
        <p:nvGraphicFramePr>
          <p:cNvPr id="3" name="表格 2"/>
          <p:cNvGraphicFramePr>
            <a:graphicFrameLocks noGrp="1"/>
          </p:cNvGraphicFramePr>
          <p:nvPr>
            <p:extLst>
              <p:ext uri="{D42A27DB-BD31-4B8C-83A1-F6EECF244321}">
                <p14:modId xmlns:p14="http://schemas.microsoft.com/office/powerpoint/2010/main" val="1706986284"/>
              </p:ext>
            </p:extLst>
          </p:nvPr>
        </p:nvGraphicFramePr>
        <p:xfrm>
          <a:off x="8022370" y="4094578"/>
          <a:ext cx="3990953" cy="2071431"/>
        </p:xfrm>
        <a:graphic>
          <a:graphicData uri="http://schemas.openxmlformats.org/drawingml/2006/table">
            <a:tbl>
              <a:tblPr firstRow="1" firstCol="1" bandRow="1">
                <a:tableStyleId>{93296810-A885-4BE3-A3E7-6D5BEEA58F35}</a:tableStyleId>
              </a:tblPr>
              <a:tblGrid>
                <a:gridCol w="876056">
                  <a:extLst>
                    <a:ext uri="{9D8B030D-6E8A-4147-A177-3AD203B41FA5}">
                      <a16:colId xmlns:a16="http://schemas.microsoft.com/office/drawing/2014/main" val="1175798144"/>
                    </a:ext>
                  </a:extLst>
                </a:gridCol>
                <a:gridCol w="957292">
                  <a:extLst>
                    <a:ext uri="{9D8B030D-6E8A-4147-A177-3AD203B41FA5}">
                      <a16:colId xmlns:a16="http://schemas.microsoft.com/office/drawing/2014/main" val="3184550983"/>
                    </a:ext>
                  </a:extLst>
                </a:gridCol>
                <a:gridCol w="1098768">
                  <a:extLst>
                    <a:ext uri="{9D8B030D-6E8A-4147-A177-3AD203B41FA5}">
                      <a16:colId xmlns:a16="http://schemas.microsoft.com/office/drawing/2014/main" val="3422878974"/>
                    </a:ext>
                  </a:extLst>
                </a:gridCol>
                <a:gridCol w="1058837">
                  <a:extLst>
                    <a:ext uri="{9D8B030D-6E8A-4147-A177-3AD203B41FA5}">
                      <a16:colId xmlns:a16="http://schemas.microsoft.com/office/drawing/2014/main" val="414150014"/>
                    </a:ext>
                  </a:extLst>
                </a:gridCol>
              </a:tblGrid>
              <a:tr h="662886">
                <a:tc>
                  <a:txBody>
                    <a:bodyPr/>
                    <a:lstStyle/>
                    <a:p>
                      <a:pPr algn="r">
                        <a:spcAft>
                          <a:spcPts val="0"/>
                        </a:spcAft>
                        <a:tabLst>
                          <a:tab pos="762000" algn="l"/>
                          <a:tab pos="1530350" algn="l"/>
                          <a:tab pos="1620520" algn="l"/>
                          <a:tab pos="1710690" algn="l"/>
                          <a:tab pos="1890395" algn="l"/>
                          <a:tab pos="2070735" algn="l"/>
                        </a:tabLst>
                      </a:pPr>
                      <a:r>
                        <a:rPr lang="en-US" sz="1200" kern="100" dirty="0" smtClean="0">
                          <a:effectLst/>
                          <a:latin typeface="微軟正黑體" panose="020B0604030504040204" pitchFamily="34" charset="-120"/>
                          <a:ea typeface="微軟正黑體" panose="020B0604030504040204" pitchFamily="34" charset="-120"/>
                        </a:rPr>
                        <a:t>      </a:t>
                      </a:r>
                      <a:r>
                        <a:rPr lang="zh-HK" sz="1200" kern="100" dirty="0">
                          <a:effectLst/>
                          <a:latin typeface="微軟正黑體" panose="020B0604030504040204" pitchFamily="34" charset="-120"/>
                          <a:ea typeface="微軟正黑體" panose="020B0604030504040204" pitchFamily="34" charset="-120"/>
                        </a:rPr>
                        <a:t>類別</a:t>
                      </a:r>
                      <a:endParaRPr lang="zh-TW" sz="1200" kern="100" dirty="0">
                        <a:effectLst/>
                        <a:latin typeface="微軟正黑體" panose="020B0604030504040204" pitchFamily="34" charset="-120"/>
                        <a:ea typeface="微軟正黑體" panose="020B0604030504040204" pitchFamily="34" charset="-120"/>
                      </a:endParaRPr>
                    </a:p>
                    <a:p>
                      <a:pPr algn="ctr">
                        <a:spcAft>
                          <a:spcPts val="0"/>
                        </a:spcAft>
                        <a:tabLst>
                          <a:tab pos="762000" algn="l"/>
                          <a:tab pos="1530350" algn="l"/>
                          <a:tab pos="1620520" algn="l"/>
                          <a:tab pos="1710690" algn="l"/>
                          <a:tab pos="1890395" algn="l"/>
                          <a:tab pos="2070735" algn="l"/>
                        </a:tabLst>
                      </a:pPr>
                      <a:r>
                        <a:rPr lang="zh-HK" sz="1200" kern="100" dirty="0">
                          <a:effectLst/>
                          <a:latin typeface="微軟正黑體" panose="020B0604030504040204" pitchFamily="34" charset="-120"/>
                          <a:ea typeface="微軟正黑體" panose="020B0604030504040204" pitchFamily="34" charset="-120"/>
                        </a:rPr>
                        <a:t>學年</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tabLst>
                          <a:tab pos="762000" algn="l"/>
                          <a:tab pos="1530350" algn="l"/>
                          <a:tab pos="1620520" algn="l"/>
                          <a:tab pos="1710690" algn="l"/>
                          <a:tab pos="1890395" algn="l"/>
                          <a:tab pos="2070735" algn="l"/>
                        </a:tabLst>
                      </a:pPr>
                      <a:r>
                        <a:rPr lang="zh-TW" sz="1200" kern="100" dirty="0">
                          <a:effectLst/>
                          <a:latin typeface="微軟正黑體" panose="020B0604030504040204" pitchFamily="34" charset="-120"/>
                          <a:ea typeface="微軟正黑體" panose="020B0604030504040204" pitchFamily="34" charset="-120"/>
                        </a:rPr>
                        <a:t>科技部計畫</a:t>
                      </a:r>
                    </a:p>
                    <a:p>
                      <a:pPr algn="ctr">
                        <a:spcAft>
                          <a:spcPts val="0"/>
                        </a:spcAft>
                        <a:tabLst>
                          <a:tab pos="762000" algn="l"/>
                          <a:tab pos="1530350" algn="l"/>
                          <a:tab pos="1620520" algn="l"/>
                          <a:tab pos="1710690" algn="l"/>
                          <a:tab pos="1890395" algn="l"/>
                          <a:tab pos="2070735" algn="l"/>
                        </a:tabLst>
                      </a:pPr>
                      <a:r>
                        <a:rPr lang="zh-TW" sz="1200" kern="100" dirty="0">
                          <a:effectLst/>
                          <a:latin typeface="微軟正黑體" panose="020B0604030504040204" pitchFamily="34" charset="-120"/>
                          <a:ea typeface="微軟正黑體" panose="020B0604030504040204" pitchFamily="34" charset="-120"/>
                        </a:rPr>
                        <a:t>件數</a:t>
                      </a:r>
                      <a:r>
                        <a:rPr lang="en-US" sz="1200" kern="100" dirty="0">
                          <a:effectLst/>
                          <a:latin typeface="微軟正黑體" panose="020B0604030504040204" pitchFamily="34" charset="-120"/>
                          <a:ea typeface="微軟正黑體" panose="020B0604030504040204" pitchFamily="34" charset="-120"/>
                        </a:rPr>
                        <a:t>/</a:t>
                      </a:r>
                      <a:r>
                        <a:rPr lang="zh-TW" sz="1200" kern="100" dirty="0" smtClean="0">
                          <a:effectLst/>
                          <a:latin typeface="微軟正黑體" panose="020B0604030504040204" pitchFamily="34" charset="-120"/>
                          <a:ea typeface="微軟正黑體" panose="020B0604030504040204" pitchFamily="34" charset="-120"/>
                        </a:rPr>
                        <a:t>經費</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tabLst>
                          <a:tab pos="762000" algn="l"/>
                          <a:tab pos="1530350" algn="l"/>
                          <a:tab pos="1620520" algn="l"/>
                          <a:tab pos="1710690" algn="l"/>
                          <a:tab pos="1890395" algn="l"/>
                          <a:tab pos="2070735" algn="l"/>
                        </a:tabLst>
                      </a:pPr>
                      <a:r>
                        <a:rPr lang="zh-TW" sz="1200" kern="100" dirty="0">
                          <a:effectLst/>
                          <a:latin typeface="微軟正黑體" panose="020B0604030504040204" pitchFamily="34" charset="-120"/>
                          <a:ea typeface="微軟正黑體" panose="020B0604030504040204" pitchFamily="34" charset="-120"/>
                        </a:rPr>
                        <a:t>非科技部計畫</a:t>
                      </a:r>
                    </a:p>
                    <a:p>
                      <a:pPr algn="ctr">
                        <a:spcAft>
                          <a:spcPts val="0"/>
                        </a:spcAft>
                        <a:tabLst>
                          <a:tab pos="762000" algn="l"/>
                          <a:tab pos="1530350" algn="l"/>
                          <a:tab pos="1620520" algn="l"/>
                          <a:tab pos="1710690" algn="l"/>
                          <a:tab pos="1890395" algn="l"/>
                          <a:tab pos="2070735" algn="l"/>
                        </a:tabLst>
                      </a:pPr>
                      <a:r>
                        <a:rPr lang="zh-TW" sz="1200" kern="100" dirty="0">
                          <a:effectLst/>
                          <a:latin typeface="微軟正黑體" panose="020B0604030504040204" pitchFamily="34" charset="-120"/>
                          <a:ea typeface="微軟正黑體" panose="020B0604030504040204" pitchFamily="34" charset="-120"/>
                        </a:rPr>
                        <a:t>件數</a:t>
                      </a:r>
                      <a:r>
                        <a:rPr lang="en-US" sz="1200" kern="100" dirty="0">
                          <a:effectLst/>
                          <a:latin typeface="微軟正黑體" panose="020B0604030504040204" pitchFamily="34" charset="-120"/>
                          <a:ea typeface="微軟正黑體" panose="020B0604030504040204" pitchFamily="34" charset="-120"/>
                        </a:rPr>
                        <a:t>/</a:t>
                      </a:r>
                      <a:r>
                        <a:rPr lang="zh-TW" sz="1200" kern="100" dirty="0" smtClean="0">
                          <a:effectLst/>
                          <a:latin typeface="微軟正黑體" panose="020B0604030504040204" pitchFamily="34" charset="-120"/>
                          <a:ea typeface="微軟正黑體" panose="020B0604030504040204" pitchFamily="34" charset="-120"/>
                        </a:rPr>
                        <a:t>經費</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tabLst>
                          <a:tab pos="762000" algn="l"/>
                          <a:tab pos="1530350" algn="l"/>
                          <a:tab pos="1620520" algn="l"/>
                          <a:tab pos="1710690" algn="l"/>
                          <a:tab pos="1890395" algn="l"/>
                          <a:tab pos="2070735" algn="l"/>
                        </a:tabLst>
                      </a:pPr>
                      <a:r>
                        <a:rPr lang="zh-TW" sz="1200" kern="100" dirty="0">
                          <a:effectLst/>
                          <a:latin typeface="微軟正黑體" panose="020B0604030504040204" pitchFamily="34" charset="-120"/>
                          <a:ea typeface="微軟正黑體" panose="020B0604030504040204" pitchFamily="34" charset="-120"/>
                        </a:rPr>
                        <a:t>總計</a:t>
                      </a:r>
                    </a:p>
                    <a:p>
                      <a:pPr algn="ctr">
                        <a:spcAft>
                          <a:spcPts val="0"/>
                        </a:spcAft>
                        <a:tabLst>
                          <a:tab pos="762000" algn="l"/>
                          <a:tab pos="1530350" algn="l"/>
                          <a:tab pos="1620520" algn="l"/>
                          <a:tab pos="1710690" algn="l"/>
                          <a:tab pos="1890395" algn="l"/>
                          <a:tab pos="2070735" algn="l"/>
                        </a:tabLst>
                      </a:pPr>
                      <a:r>
                        <a:rPr lang="zh-TW" sz="1200" kern="100" dirty="0">
                          <a:effectLst/>
                          <a:latin typeface="微軟正黑體" panose="020B0604030504040204" pitchFamily="34" charset="-120"/>
                          <a:ea typeface="微軟正黑體" panose="020B0604030504040204" pitchFamily="34" charset="-120"/>
                        </a:rPr>
                        <a:t>件數</a:t>
                      </a:r>
                      <a:r>
                        <a:rPr lang="en-US" sz="1200" kern="100" dirty="0">
                          <a:effectLst/>
                          <a:latin typeface="微軟正黑體" panose="020B0604030504040204" pitchFamily="34" charset="-120"/>
                          <a:ea typeface="微軟正黑體" panose="020B0604030504040204" pitchFamily="34" charset="-120"/>
                        </a:rPr>
                        <a:t>/</a:t>
                      </a:r>
                      <a:r>
                        <a:rPr lang="zh-TW" sz="1200" kern="100" dirty="0" smtClean="0">
                          <a:effectLst/>
                          <a:latin typeface="微軟正黑體" panose="020B0604030504040204" pitchFamily="34" charset="-120"/>
                          <a:ea typeface="微軟正黑體" panose="020B0604030504040204" pitchFamily="34" charset="-120"/>
                        </a:rPr>
                        <a:t>經費</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3793950"/>
                  </a:ext>
                </a:extLst>
              </a:tr>
              <a:tr h="469515">
                <a:tc>
                  <a:txBody>
                    <a:bodyPr/>
                    <a:lstStyle/>
                    <a:p>
                      <a:pPr algn="ctr">
                        <a:spcAft>
                          <a:spcPts val="0"/>
                        </a:spcAft>
                        <a:tabLst>
                          <a:tab pos="762000" algn="l"/>
                          <a:tab pos="1530350" algn="l"/>
                          <a:tab pos="1620520" algn="l"/>
                          <a:tab pos="1710690" algn="l"/>
                          <a:tab pos="1890395" algn="l"/>
                          <a:tab pos="2070735" algn="l"/>
                        </a:tabLst>
                      </a:pPr>
                      <a:r>
                        <a:rPr lang="en-US" sz="1400" kern="100" dirty="0">
                          <a:effectLst/>
                          <a:latin typeface="Times New Roman" panose="02020603050405020304" pitchFamily="18" charset="0"/>
                          <a:ea typeface="微軟正黑體" panose="020B0604030504040204" pitchFamily="34" charset="-120"/>
                          <a:cs typeface="Times New Roman" panose="02020603050405020304" pitchFamily="18" charset="0"/>
                        </a:rPr>
                        <a:t>107</a:t>
                      </a:r>
                      <a:r>
                        <a:rPr lang="zh-TW" sz="1400" kern="100" dirty="0">
                          <a:effectLst/>
                          <a:latin typeface="Times New Roman" panose="02020603050405020304" pitchFamily="18" charset="0"/>
                          <a:ea typeface="微軟正黑體" panose="020B0604030504040204" pitchFamily="34" charset="-120"/>
                          <a:cs typeface="Times New Roman" panose="02020603050405020304" pitchFamily="18" charset="0"/>
                        </a:rPr>
                        <a:t>年度</a:t>
                      </a:r>
                    </a:p>
                  </a:txBody>
                  <a:tcPr marL="68580" marR="68580" marT="0" marB="0" anchor="ctr"/>
                </a:tc>
                <a:tc>
                  <a:txBody>
                    <a:bodyPr/>
                    <a:lstStyle/>
                    <a:p>
                      <a:pPr algn="ctr">
                        <a:spcAft>
                          <a:spcPts val="0"/>
                        </a:spcAft>
                        <a:tabLst>
                          <a:tab pos="762000" algn="l"/>
                          <a:tab pos="1530350" algn="l"/>
                          <a:tab pos="1620520" algn="l"/>
                          <a:tab pos="1710690" algn="l"/>
                          <a:tab pos="1890395" algn="l"/>
                          <a:tab pos="2070735" algn="l"/>
                        </a:tabLst>
                      </a:pP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11</a:t>
                      </a:r>
                      <a:r>
                        <a:rPr lang="zh-TW"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件</a:t>
                      </a: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/15,725</a:t>
                      </a:r>
                      <a:endParaRPr lang="zh-TW" sz="1400" b="1"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tabLst>
                          <a:tab pos="762000" algn="l"/>
                          <a:tab pos="1530350" algn="l"/>
                          <a:tab pos="1620520" algn="l"/>
                          <a:tab pos="1710690" algn="l"/>
                          <a:tab pos="1890395" algn="l"/>
                          <a:tab pos="2070735" algn="l"/>
                        </a:tabLst>
                      </a:pP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74</a:t>
                      </a:r>
                      <a:r>
                        <a:rPr lang="zh-TW"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件</a:t>
                      </a: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/199,254</a:t>
                      </a:r>
                      <a:endParaRPr lang="zh-TW" sz="1400" b="1"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tabLst>
                          <a:tab pos="762000" algn="l"/>
                          <a:tab pos="1530350" algn="l"/>
                          <a:tab pos="1620520" algn="l"/>
                          <a:tab pos="1710690" algn="l"/>
                          <a:tab pos="1890395" algn="l"/>
                          <a:tab pos="2070735" algn="l"/>
                        </a:tabLst>
                      </a:pP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85</a:t>
                      </a:r>
                      <a:r>
                        <a:rPr lang="zh-TW"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件</a:t>
                      </a: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/214,979</a:t>
                      </a:r>
                      <a:endParaRPr lang="zh-TW" sz="1400" b="1"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66981390"/>
                  </a:ext>
                </a:extLst>
              </a:tr>
              <a:tr h="469515">
                <a:tc>
                  <a:txBody>
                    <a:bodyPr/>
                    <a:lstStyle/>
                    <a:p>
                      <a:pPr algn="ctr">
                        <a:spcAft>
                          <a:spcPts val="0"/>
                        </a:spcAft>
                        <a:tabLst>
                          <a:tab pos="762000" algn="l"/>
                          <a:tab pos="1530350" algn="l"/>
                          <a:tab pos="1620520" algn="l"/>
                          <a:tab pos="1710690" algn="l"/>
                          <a:tab pos="1890395" algn="l"/>
                          <a:tab pos="2070735" algn="l"/>
                        </a:tabLst>
                      </a:pPr>
                      <a:r>
                        <a:rPr lang="en-US" sz="1400" kern="100" dirty="0">
                          <a:effectLst/>
                          <a:latin typeface="Times New Roman" panose="02020603050405020304" pitchFamily="18" charset="0"/>
                          <a:ea typeface="微軟正黑體" panose="020B0604030504040204" pitchFamily="34" charset="-120"/>
                          <a:cs typeface="Times New Roman" panose="02020603050405020304" pitchFamily="18" charset="0"/>
                        </a:rPr>
                        <a:t>108</a:t>
                      </a:r>
                      <a:r>
                        <a:rPr lang="zh-TW" sz="1400" kern="100" dirty="0">
                          <a:effectLst/>
                          <a:latin typeface="Times New Roman" panose="02020603050405020304" pitchFamily="18" charset="0"/>
                          <a:ea typeface="微軟正黑體" panose="020B0604030504040204" pitchFamily="34" charset="-120"/>
                          <a:cs typeface="Times New Roman" panose="02020603050405020304" pitchFamily="18" charset="0"/>
                        </a:rPr>
                        <a:t>年度</a:t>
                      </a:r>
                    </a:p>
                  </a:txBody>
                  <a:tcPr marL="68580" marR="68580" marT="0" marB="0" anchor="ctr"/>
                </a:tc>
                <a:tc>
                  <a:txBody>
                    <a:bodyPr/>
                    <a:lstStyle/>
                    <a:p>
                      <a:pPr algn="ctr">
                        <a:spcAft>
                          <a:spcPts val="0"/>
                        </a:spcAft>
                        <a:tabLst>
                          <a:tab pos="762000" algn="l"/>
                          <a:tab pos="1530350" algn="l"/>
                          <a:tab pos="1620520" algn="l"/>
                          <a:tab pos="1710690" algn="l"/>
                          <a:tab pos="1890395" algn="l"/>
                          <a:tab pos="2070735" algn="l"/>
                        </a:tabLst>
                      </a:pP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15</a:t>
                      </a:r>
                      <a:r>
                        <a:rPr lang="zh-TW"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件</a:t>
                      </a: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/25,212</a:t>
                      </a:r>
                      <a:endParaRPr lang="zh-TW" sz="1400" b="1"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tabLst>
                          <a:tab pos="762000" algn="l"/>
                          <a:tab pos="1530350" algn="l"/>
                          <a:tab pos="1620520" algn="l"/>
                          <a:tab pos="1710690" algn="l"/>
                          <a:tab pos="1890395" algn="l"/>
                          <a:tab pos="2070735" algn="l"/>
                        </a:tabLst>
                      </a:pP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74</a:t>
                      </a:r>
                      <a:r>
                        <a:rPr lang="zh-TW" sz="1400" b="1" kern="100" dirty="0" smtClean="0">
                          <a:effectLst/>
                          <a:latin typeface="Times New Roman" panose="02020603050405020304" pitchFamily="18" charset="0"/>
                          <a:ea typeface="微軟正黑體" panose="020B0604030504040204" pitchFamily="34" charset="-120"/>
                          <a:cs typeface="Times New Roman" panose="02020603050405020304" pitchFamily="18" charset="0"/>
                        </a:rPr>
                        <a:t>件</a:t>
                      </a:r>
                      <a:endParaRPr lang="en-US" altLang="zh-TW" sz="1400" b="1" kern="100" dirty="0" smtClean="0">
                        <a:effectLst/>
                        <a:latin typeface="Times New Roman" panose="02020603050405020304" pitchFamily="18" charset="0"/>
                        <a:ea typeface="微軟正黑體" panose="020B0604030504040204" pitchFamily="34" charset="-120"/>
                        <a:cs typeface="Times New Roman" panose="02020603050405020304" pitchFamily="18" charset="0"/>
                      </a:endParaRPr>
                    </a:p>
                    <a:p>
                      <a:pPr algn="ctr">
                        <a:spcAft>
                          <a:spcPts val="0"/>
                        </a:spcAft>
                        <a:tabLst>
                          <a:tab pos="762000" algn="l"/>
                          <a:tab pos="1530350" algn="l"/>
                          <a:tab pos="1620520" algn="l"/>
                          <a:tab pos="1710690" algn="l"/>
                          <a:tab pos="1890395" algn="l"/>
                          <a:tab pos="2070735" algn="l"/>
                        </a:tabLst>
                      </a:pPr>
                      <a:r>
                        <a:rPr lang="en-US" sz="1400" b="1" kern="100" dirty="0" smtClean="0">
                          <a:effectLst/>
                          <a:latin typeface="Times New Roman" panose="02020603050405020304" pitchFamily="18" charset="0"/>
                          <a:ea typeface="微軟正黑體" panose="020B0604030504040204" pitchFamily="34" charset="-120"/>
                          <a:cs typeface="Times New Roman" panose="02020603050405020304" pitchFamily="18" charset="0"/>
                        </a:rPr>
                        <a:t>/ </a:t>
                      </a: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66,860</a:t>
                      </a:r>
                      <a:endParaRPr lang="zh-TW" sz="1400" b="1"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tabLst>
                          <a:tab pos="762000" algn="l"/>
                          <a:tab pos="1530350" algn="l"/>
                          <a:tab pos="1620520" algn="l"/>
                          <a:tab pos="1710690" algn="l"/>
                          <a:tab pos="1890395" algn="l"/>
                          <a:tab pos="2070735" algn="l"/>
                        </a:tabLst>
                      </a:pP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89</a:t>
                      </a:r>
                      <a:r>
                        <a:rPr lang="zh-TW"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件</a:t>
                      </a: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 92,072</a:t>
                      </a:r>
                      <a:endParaRPr lang="zh-TW" sz="1400" b="1"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98635946"/>
                  </a:ext>
                </a:extLst>
              </a:tr>
              <a:tr h="469515">
                <a:tc>
                  <a:txBody>
                    <a:bodyPr/>
                    <a:lstStyle/>
                    <a:p>
                      <a:pPr algn="ctr">
                        <a:spcAft>
                          <a:spcPts val="0"/>
                        </a:spcAft>
                        <a:tabLst>
                          <a:tab pos="762000" algn="l"/>
                          <a:tab pos="1530350" algn="l"/>
                          <a:tab pos="1620520" algn="l"/>
                          <a:tab pos="1710690" algn="l"/>
                          <a:tab pos="1890395" algn="l"/>
                          <a:tab pos="2070735" algn="l"/>
                        </a:tabLst>
                      </a:pPr>
                      <a:r>
                        <a:rPr lang="en-US" sz="1400" kern="100" dirty="0">
                          <a:effectLst/>
                          <a:latin typeface="Times New Roman" panose="02020603050405020304" pitchFamily="18" charset="0"/>
                          <a:ea typeface="微軟正黑體" panose="020B0604030504040204" pitchFamily="34" charset="-120"/>
                          <a:cs typeface="Times New Roman" panose="02020603050405020304" pitchFamily="18" charset="0"/>
                        </a:rPr>
                        <a:t>109</a:t>
                      </a:r>
                      <a:r>
                        <a:rPr lang="zh-HK" sz="1400" kern="100" dirty="0">
                          <a:effectLst/>
                          <a:latin typeface="Times New Roman" panose="02020603050405020304" pitchFamily="18" charset="0"/>
                          <a:ea typeface="微軟正黑體" panose="020B0604030504040204" pitchFamily="34" charset="-120"/>
                          <a:cs typeface="Times New Roman" panose="02020603050405020304" pitchFamily="18" charset="0"/>
                        </a:rPr>
                        <a:t>年度</a:t>
                      </a:r>
                      <a:endParaRPr lang="zh-TW" sz="14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tabLst>
                          <a:tab pos="762000" algn="l"/>
                          <a:tab pos="1530350" algn="l"/>
                          <a:tab pos="1620520" algn="l"/>
                          <a:tab pos="1710690" algn="l"/>
                          <a:tab pos="1890395" algn="l"/>
                          <a:tab pos="2070735" algn="l"/>
                        </a:tabLst>
                      </a:pP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7</a:t>
                      </a:r>
                      <a:r>
                        <a:rPr lang="zh-HK"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件</a:t>
                      </a:r>
                      <a:r>
                        <a:rPr lang="en-US" sz="1400" b="1" kern="100" dirty="0" smtClean="0">
                          <a:effectLst/>
                          <a:latin typeface="Times New Roman" panose="02020603050405020304" pitchFamily="18" charset="0"/>
                          <a:ea typeface="微軟正黑體" panose="020B0604030504040204" pitchFamily="34" charset="-120"/>
                          <a:cs typeface="Times New Roman" panose="02020603050405020304" pitchFamily="18" charset="0"/>
                        </a:rPr>
                        <a:t>/</a:t>
                      </a:r>
                    </a:p>
                    <a:p>
                      <a:pPr algn="ctr">
                        <a:spcAft>
                          <a:spcPts val="0"/>
                        </a:spcAft>
                        <a:tabLst>
                          <a:tab pos="762000" algn="l"/>
                          <a:tab pos="1530350" algn="l"/>
                          <a:tab pos="1620520" algn="l"/>
                          <a:tab pos="1710690" algn="l"/>
                          <a:tab pos="1890395" algn="l"/>
                          <a:tab pos="2070735" algn="l"/>
                        </a:tabLst>
                      </a:pPr>
                      <a:r>
                        <a:rPr lang="en-US" sz="1400" b="1" kern="100" dirty="0" smtClean="0">
                          <a:effectLst/>
                          <a:latin typeface="Times New Roman" panose="02020603050405020304" pitchFamily="18" charset="0"/>
                          <a:ea typeface="微軟正黑體" panose="020B0604030504040204" pitchFamily="34" charset="-120"/>
                          <a:cs typeface="Times New Roman" panose="02020603050405020304" pitchFamily="18" charset="0"/>
                        </a:rPr>
                        <a:t>13,836</a:t>
                      </a:r>
                      <a:endParaRPr lang="zh-TW" sz="1400" b="1"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tabLst>
                          <a:tab pos="762000" algn="l"/>
                          <a:tab pos="1530350" algn="l"/>
                          <a:tab pos="1620520" algn="l"/>
                          <a:tab pos="1710690" algn="l"/>
                          <a:tab pos="1890395" algn="l"/>
                          <a:tab pos="2070735" algn="l"/>
                        </a:tabLst>
                      </a:pP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75</a:t>
                      </a:r>
                      <a:r>
                        <a:rPr lang="zh-HK"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件</a:t>
                      </a: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/221,147</a:t>
                      </a:r>
                      <a:endParaRPr lang="zh-TW" sz="1400" b="1"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tabLst>
                          <a:tab pos="762000" algn="l"/>
                          <a:tab pos="1530350" algn="l"/>
                          <a:tab pos="1620520" algn="l"/>
                          <a:tab pos="1710690" algn="l"/>
                          <a:tab pos="1890395" algn="l"/>
                          <a:tab pos="2070735" algn="l"/>
                        </a:tabLst>
                      </a:pP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82</a:t>
                      </a:r>
                      <a:r>
                        <a:rPr lang="zh-HK"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件</a:t>
                      </a:r>
                      <a:r>
                        <a:rPr lang="en-US" sz="1400" b="1" kern="100" dirty="0">
                          <a:effectLst/>
                          <a:latin typeface="Times New Roman" panose="02020603050405020304" pitchFamily="18" charset="0"/>
                          <a:ea typeface="微軟正黑體" panose="020B0604030504040204" pitchFamily="34" charset="-120"/>
                          <a:cs typeface="Times New Roman" panose="02020603050405020304" pitchFamily="18" charset="0"/>
                        </a:rPr>
                        <a:t>/234,983</a:t>
                      </a:r>
                      <a:endParaRPr lang="zh-TW" sz="1400" b="1"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792128988"/>
                  </a:ext>
                </a:extLst>
              </a:tr>
            </a:tbl>
          </a:graphicData>
        </a:graphic>
      </p:graphicFrame>
    </p:spTree>
    <p:extLst>
      <p:ext uri="{BB962C8B-B14F-4D97-AF65-F5344CB8AC3E}">
        <p14:creationId xmlns:p14="http://schemas.microsoft.com/office/powerpoint/2010/main" val="31578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45">
            <a:extLst>
              <a:ext uri="{FF2B5EF4-FFF2-40B4-BE49-F238E27FC236}">
                <a16:creationId xmlns:a16="http://schemas.microsoft.com/office/drawing/2014/main" id="{96181093-D069-46E3-8EFA-D4EF1E61AB7F}"/>
              </a:ext>
            </a:extLst>
          </p:cNvPr>
          <p:cNvSpPr txBox="1"/>
          <p:nvPr/>
        </p:nvSpPr>
        <p:spPr>
          <a:xfrm>
            <a:off x="690563" y="314325"/>
            <a:ext cx="10808351" cy="916341"/>
          </a:xfrm>
          <a:prstGeom prst="rect">
            <a:avLst/>
          </a:prstGeom>
          <a:noFill/>
        </p:spPr>
        <p:txBody>
          <a:bodyPr wrap="square" lIns="0" tIns="0" rIns="0" bIns="0" rtlCol="0" anchor="t">
            <a:spAutoFit/>
          </a:bodyPr>
          <a:lstStyle/>
          <a:p>
            <a:pPr>
              <a:lnSpc>
                <a:spcPct val="150000"/>
              </a:lnSpc>
            </a:pPr>
            <a:r>
              <a:rPr lang="zh-TW" altLang="en-US" sz="4500" b="1" dirty="0" smtClean="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rPr>
              <a:t>學制完整</a:t>
            </a:r>
            <a:r>
              <a:rPr lang="en-US" altLang="zh-TW" sz="4500" b="1" dirty="0" smtClean="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zh-TW" altLang="en-US" sz="4500" b="1" dirty="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graphicFrame>
        <p:nvGraphicFramePr>
          <p:cNvPr id="9" name="資料庫圖表 8"/>
          <p:cNvGraphicFramePr/>
          <p:nvPr>
            <p:extLst>
              <p:ext uri="{D42A27DB-BD31-4B8C-83A1-F6EECF244321}">
                <p14:modId xmlns:p14="http://schemas.microsoft.com/office/powerpoint/2010/main" val="1689911874"/>
              </p:ext>
            </p:extLst>
          </p:nvPr>
        </p:nvGraphicFramePr>
        <p:xfrm>
          <a:off x="1197891" y="1468946"/>
          <a:ext cx="8622467" cy="5252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3323492" y="546506"/>
            <a:ext cx="6682153" cy="830997"/>
          </a:xfrm>
          <a:prstGeom prst="rect">
            <a:avLst/>
          </a:prstGeom>
          <a:noFill/>
        </p:spPr>
        <p:txBody>
          <a:bodyPr wrap="square" rtlCol="0">
            <a:spAutoFit/>
          </a:bodyPr>
          <a:lstStyle/>
          <a:p>
            <a:r>
              <a:rPr lang="zh-TW" altLang="en-US" sz="2400" b="1" dirty="0">
                <a:solidFill>
                  <a:srgbClr val="E00E0E"/>
                </a:solidFill>
                <a:latin typeface="微軟正黑體" panose="020B0604030504040204" pitchFamily="34" charset="-120"/>
                <a:ea typeface="微軟正黑體" panose="020B0604030504040204" pitchFamily="34" charset="-120"/>
              </a:rPr>
              <a:t>設有大學部四技二班、</a:t>
            </a:r>
            <a:r>
              <a:rPr lang="zh-TW" altLang="en-US" sz="2400" b="1" dirty="0" smtClean="0">
                <a:solidFill>
                  <a:srgbClr val="E00E0E"/>
                </a:solidFill>
                <a:latin typeface="微軟正黑體" panose="020B0604030504040204" pitchFamily="34" charset="-120"/>
                <a:ea typeface="微軟正黑體" panose="020B0604030504040204" pitchFamily="34" charset="-120"/>
              </a:rPr>
              <a:t>碩士班</a:t>
            </a:r>
            <a:r>
              <a:rPr lang="zh-TW" altLang="en-US" sz="2400" b="1" dirty="0">
                <a:solidFill>
                  <a:srgbClr val="E00E0E"/>
                </a:solidFill>
                <a:latin typeface="微軟正黑體" panose="020B0604030504040204" pitchFamily="34" charset="-120"/>
                <a:ea typeface="微軟正黑體" panose="020B0604030504040204" pitchFamily="34" charset="-120"/>
              </a:rPr>
              <a:t>、碩士在職專</a:t>
            </a:r>
            <a:r>
              <a:rPr lang="zh-TW" altLang="en-US" sz="2400" b="1" dirty="0" smtClean="0">
                <a:solidFill>
                  <a:srgbClr val="E00E0E"/>
                </a:solidFill>
                <a:latin typeface="微軟正黑體" panose="020B0604030504040204" pitchFamily="34" charset="-120"/>
                <a:ea typeface="微軟正黑體" panose="020B0604030504040204" pitchFamily="34" charset="-120"/>
              </a:rPr>
              <a:t>班與</a:t>
            </a:r>
            <a:r>
              <a:rPr lang="zh-TW" altLang="en-US" sz="2400" b="1" dirty="0">
                <a:solidFill>
                  <a:srgbClr val="E00E0E"/>
                </a:solidFill>
                <a:latin typeface="微軟正黑體" panose="020B0604030504040204" pitchFamily="34" charset="-120"/>
                <a:ea typeface="微軟正黑體" panose="020B0604030504040204" pitchFamily="34" charset="-120"/>
              </a:rPr>
              <a:t>工程科技博士班環境與安全衛生工程組</a:t>
            </a:r>
          </a:p>
        </p:txBody>
      </p:sp>
      <p:sp>
        <p:nvSpPr>
          <p:cNvPr id="16" name="Text Box 19"/>
          <p:cNvSpPr txBox="1">
            <a:spLocks noChangeArrowheads="1"/>
          </p:cNvSpPr>
          <p:nvPr/>
        </p:nvSpPr>
        <p:spPr bwMode="gray">
          <a:xfrm>
            <a:off x="8558051" y="4369059"/>
            <a:ext cx="16441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zh-TW" altLang="en-US" sz="2400" b="1" dirty="0" smtClean="0">
                <a:solidFill>
                  <a:schemeClr val="bg1"/>
                </a:solidFill>
                <a:latin typeface="微軟正黑體" panose="020B0604030504040204" pitchFamily="34" charset="-120"/>
                <a:ea typeface="微軟正黑體" panose="020B0604030504040204" pitchFamily="34" charset="-120"/>
              </a:rPr>
              <a:t>學生人數約計</a:t>
            </a:r>
            <a:r>
              <a:rPr lang="en-US" altLang="zh-TW" sz="2400" b="1" dirty="0" smtClean="0">
                <a:solidFill>
                  <a:schemeClr val="bg1"/>
                </a:solidFill>
                <a:latin typeface="微軟正黑體" panose="020B0604030504040204" pitchFamily="34" charset="-120"/>
                <a:ea typeface="微軟正黑體" panose="020B0604030504040204" pitchFamily="34" charset="-120"/>
              </a:rPr>
              <a:t>600</a:t>
            </a:r>
            <a:r>
              <a:rPr lang="zh-TW" altLang="en-US" sz="2400" b="1" dirty="0" smtClean="0">
                <a:solidFill>
                  <a:schemeClr val="bg1"/>
                </a:solidFill>
                <a:latin typeface="微軟正黑體" panose="020B0604030504040204" pitchFamily="34" charset="-120"/>
                <a:ea typeface="微軟正黑體" panose="020B0604030504040204" pitchFamily="34" charset="-120"/>
              </a:rPr>
              <a:t>人</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graphicFrame>
        <p:nvGraphicFramePr>
          <p:cNvPr id="13" name="Group 79"/>
          <p:cNvGraphicFramePr>
            <a:graphicFrameLocks/>
          </p:cNvGraphicFramePr>
          <p:nvPr>
            <p:extLst>
              <p:ext uri="{D42A27DB-BD31-4B8C-83A1-F6EECF244321}">
                <p14:modId xmlns:p14="http://schemas.microsoft.com/office/powerpoint/2010/main" val="133447511"/>
              </p:ext>
            </p:extLst>
          </p:nvPr>
        </p:nvGraphicFramePr>
        <p:xfrm>
          <a:off x="7188963" y="4096329"/>
          <a:ext cx="4004555" cy="2123496"/>
        </p:xfrm>
        <a:graphic>
          <a:graphicData uri="http://schemas.openxmlformats.org/drawingml/2006/table">
            <a:tbl>
              <a:tblPr/>
              <a:tblGrid>
                <a:gridCol w="855315">
                  <a:extLst>
                    <a:ext uri="{9D8B030D-6E8A-4147-A177-3AD203B41FA5}">
                      <a16:colId xmlns:a16="http://schemas.microsoft.com/office/drawing/2014/main" val="2244216740"/>
                    </a:ext>
                  </a:extLst>
                </a:gridCol>
                <a:gridCol w="859681">
                  <a:extLst>
                    <a:ext uri="{9D8B030D-6E8A-4147-A177-3AD203B41FA5}">
                      <a16:colId xmlns:a16="http://schemas.microsoft.com/office/drawing/2014/main" val="2199800548"/>
                    </a:ext>
                  </a:extLst>
                </a:gridCol>
                <a:gridCol w="762803">
                  <a:extLst>
                    <a:ext uri="{9D8B030D-6E8A-4147-A177-3AD203B41FA5}">
                      <a16:colId xmlns:a16="http://schemas.microsoft.com/office/drawing/2014/main" val="1332093680"/>
                    </a:ext>
                  </a:extLst>
                </a:gridCol>
                <a:gridCol w="762316">
                  <a:extLst>
                    <a:ext uri="{9D8B030D-6E8A-4147-A177-3AD203B41FA5}">
                      <a16:colId xmlns:a16="http://schemas.microsoft.com/office/drawing/2014/main" val="2800549061"/>
                    </a:ext>
                  </a:extLst>
                </a:gridCol>
                <a:gridCol w="764440">
                  <a:extLst>
                    <a:ext uri="{9D8B030D-6E8A-4147-A177-3AD203B41FA5}">
                      <a16:colId xmlns:a16="http://schemas.microsoft.com/office/drawing/2014/main" val="1769412564"/>
                    </a:ext>
                  </a:extLst>
                </a:gridCol>
              </a:tblGrid>
              <a:tr h="407178">
                <a:tc rowSpan="2">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endParaRPr kumimoji="0" lang="zh-TW" altLang="zh-TW" sz="18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endParaRPr>
                    </a:p>
                  </a:txBody>
                  <a:tcPr anchor="ct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zh-TW" altLang="en-US" sz="16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rPr>
                        <a:t>學生數</a:t>
                      </a:r>
                      <a:endParaRPr kumimoji="0" lang="en-US" altLang="zh-TW" sz="16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6699FF">
                            <a:gamma/>
                            <a:shade val="46275"/>
                            <a:invGamma/>
                          </a:srgbClr>
                        </a:gs>
                        <a:gs pos="50000">
                          <a:srgbClr val="6699FF"/>
                        </a:gs>
                        <a:gs pos="100000">
                          <a:srgbClr val="6699FF">
                            <a:gamma/>
                            <a:shade val="46275"/>
                            <a:invGamma/>
                          </a:srgbClr>
                        </a:gs>
                      </a:gsLst>
                      <a:lin ang="5400000" scaled="1"/>
                    </a:gradFill>
                  </a:tcPr>
                </a:tc>
                <a:tc gridSpan="3">
                  <a:txBody>
                    <a:bodyPr/>
                    <a:lstStyle/>
                    <a:p>
                      <a:pPr algn="ctr"/>
                      <a:r>
                        <a:rPr lang="zh-TW" altLang="en-US" b="1" dirty="0" smtClean="0">
                          <a:solidFill>
                            <a:schemeClr val="bg1"/>
                          </a:solidFill>
                          <a:latin typeface="微軟正黑體" panose="020B0604030504040204" pitchFamily="34" charset="-120"/>
                          <a:ea typeface="微軟正黑體" panose="020B0604030504040204" pitchFamily="34" charset="-120"/>
                        </a:rPr>
                        <a:t>近三年註冊率</a:t>
                      </a:r>
                      <a:endParaRPr lang="zh-TW" altLang="en-US" b="1" dirty="0">
                        <a:solidFill>
                          <a:schemeClr val="bg1"/>
                        </a:solidFill>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6699FF">
                            <a:gamma/>
                            <a:shade val="46275"/>
                            <a:invGamma/>
                          </a:srgbClr>
                        </a:gs>
                        <a:gs pos="50000">
                          <a:srgbClr val="6699FF"/>
                        </a:gs>
                        <a:gs pos="100000">
                          <a:srgbClr val="6699FF">
                            <a:gamma/>
                            <a:shade val="46275"/>
                            <a:invGamma/>
                          </a:srgbClr>
                        </a:gs>
                      </a:gsLst>
                      <a:lin ang="5400000" scaled="1"/>
                    </a:gradFill>
                  </a:tcPr>
                </a:tc>
                <a:tc hMerge="1">
                  <a:txBody>
                    <a:bodyPr/>
                    <a:lstStyle/>
                    <a:p>
                      <a:endParaRPr lang="zh-TW" altLang="en-US" dirty="0"/>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6699FF">
                            <a:gamma/>
                            <a:shade val="46275"/>
                            <a:invGamma/>
                          </a:srgbClr>
                        </a:gs>
                        <a:gs pos="50000">
                          <a:srgbClr val="6699FF"/>
                        </a:gs>
                        <a:gs pos="100000">
                          <a:srgbClr val="6699FF">
                            <a:gamma/>
                            <a:shade val="46275"/>
                            <a:invGamma/>
                          </a:srgbClr>
                        </a:gs>
                      </a:gsLst>
                      <a:lin ang="5400000" scaled="1"/>
                    </a:gradFill>
                  </a:tcPr>
                </a:tc>
                <a:tc hMerge="1">
                  <a:txBody>
                    <a:bodyPr/>
                    <a:lstStyle/>
                    <a:p>
                      <a:endParaRPr lang="zh-TW" altLang="en-US" dirty="0"/>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6699FF">
                            <a:gamma/>
                            <a:shade val="46275"/>
                            <a:invGamma/>
                          </a:srgbClr>
                        </a:gs>
                        <a:gs pos="50000">
                          <a:srgbClr val="6699FF"/>
                        </a:gs>
                        <a:gs pos="100000">
                          <a:srgbClr val="6699FF">
                            <a:gamma/>
                            <a:shade val="46275"/>
                            <a:invGamma/>
                          </a:srgbClr>
                        </a:gs>
                      </a:gsLst>
                      <a:lin ang="5400000" scaled="1"/>
                    </a:gradFill>
                  </a:tcPr>
                </a:tc>
                <a:extLst>
                  <a:ext uri="{0D108BD9-81ED-4DB2-BD59-A6C34878D82A}">
                    <a16:rowId xmlns:a16="http://schemas.microsoft.com/office/drawing/2014/main" val="424958382"/>
                  </a:ext>
                </a:extLst>
              </a:tr>
              <a:tr h="407178">
                <a:tc vMerge="1">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endParaRPr kumimoji="0" lang="zh-TW" altLang="zh-TW" sz="1800" b="1" i="0" u="none" strike="noStrike" cap="none" normalizeH="0" baseline="0" dirty="0" smtClean="0">
                        <a:ln>
                          <a:noFill/>
                        </a:ln>
                        <a:solidFill>
                          <a:schemeClr val="bg1"/>
                        </a:solidFill>
                        <a:effectLst/>
                        <a:latin typeface="Verdana" panose="020B0604030504040204" pitchFamily="34" charset="0"/>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endParaRPr kumimoji="0" lang="en-US" altLang="zh-TW" sz="1800" b="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6699FF">
                            <a:gamma/>
                            <a:shade val="46275"/>
                            <a:invGamma/>
                          </a:srgbClr>
                        </a:gs>
                        <a:gs pos="50000">
                          <a:srgbClr val="6699FF"/>
                        </a:gs>
                        <a:gs pos="100000">
                          <a:srgbClr val="6699FF">
                            <a:gamma/>
                            <a:shade val="46275"/>
                            <a:invGamma/>
                          </a:srgbClr>
                        </a:gs>
                      </a:gsLst>
                      <a:lin ang="5400000" scaled="1"/>
                    </a:gradFill>
                  </a:tcPr>
                </a:tc>
                <a:tc>
                  <a:txBody>
                    <a:bodyPr/>
                    <a:lstStyle/>
                    <a:p>
                      <a:pPr algn="ctr"/>
                      <a:r>
                        <a:rPr lang="en-US" altLang="zh-TW" sz="1600" b="1" dirty="0" smtClean="0">
                          <a:solidFill>
                            <a:schemeClr val="bg1"/>
                          </a:solidFill>
                          <a:latin typeface="微軟正黑體" panose="020B0604030504040204" pitchFamily="34" charset="-120"/>
                          <a:ea typeface="微軟正黑體" panose="020B0604030504040204" pitchFamily="34" charset="-120"/>
                        </a:rPr>
                        <a:t>109</a:t>
                      </a:r>
                      <a:endParaRPr lang="zh-TW" altLang="en-US" sz="1600" b="1" dirty="0">
                        <a:solidFill>
                          <a:schemeClr val="bg1"/>
                        </a:solidFill>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6699FF">
                            <a:gamma/>
                            <a:shade val="46275"/>
                            <a:invGamma/>
                          </a:srgbClr>
                        </a:gs>
                        <a:gs pos="50000">
                          <a:srgbClr val="6699FF"/>
                        </a:gs>
                        <a:gs pos="100000">
                          <a:srgbClr val="6699FF">
                            <a:gamma/>
                            <a:shade val="46275"/>
                            <a:invGamma/>
                          </a:srgbClr>
                        </a:gs>
                      </a:gsLst>
                      <a:lin ang="5400000" scaled="1"/>
                    </a:grad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zh-TW" sz="16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rPr>
                        <a:t>108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6699FF">
                            <a:gamma/>
                            <a:shade val="46275"/>
                            <a:invGamma/>
                          </a:srgbClr>
                        </a:gs>
                        <a:gs pos="50000">
                          <a:srgbClr val="6699FF"/>
                        </a:gs>
                        <a:gs pos="100000">
                          <a:srgbClr val="6699FF">
                            <a:gamma/>
                            <a:shade val="46275"/>
                            <a:invGamma/>
                          </a:srgbClr>
                        </a:gs>
                      </a:gsLst>
                      <a:lin ang="5400000" scaled="1"/>
                    </a:grad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zh-TW" sz="1800" b="1"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rPr>
                        <a:t>107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6699FF">
                            <a:gamma/>
                            <a:shade val="46275"/>
                            <a:invGamma/>
                          </a:srgbClr>
                        </a:gs>
                        <a:gs pos="50000">
                          <a:srgbClr val="6699FF"/>
                        </a:gs>
                        <a:gs pos="100000">
                          <a:srgbClr val="6699FF">
                            <a:gamma/>
                            <a:shade val="46275"/>
                            <a:invGamma/>
                          </a:srgbClr>
                        </a:gs>
                      </a:gsLst>
                      <a:lin ang="5400000" scaled="1"/>
                    </a:gradFill>
                  </a:tcPr>
                </a:tc>
                <a:extLst>
                  <a:ext uri="{0D108BD9-81ED-4DB2-BD59-A6C34878D82A}">
                    <a16:rowId xmlns:a16="http://schemas.microsoft.com/office/drawing/2014/main" val="1583094263"/>
                  </a:ext>
                </a:extLst>
              </a:tr>
              <a:tr h="489559">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zh-TW" altLang="en-US" sz="18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大學</a:t>
                      </a:r>
                      <a:endParaRPr kumimoji="0" lang="en-US" altLang="zh-TW" sz="18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accent1"/>
                        </a:gs>
                        <a:gs pos="50000">
                          <a:schemeClr val="accent1">
                            <a:gamma/>
                            <a:tint val="51373"/>
                            <a:invGamma/>
                          </a:schemeClr>
                        </a:gs>
                        <a:gs pos="100000">
                          <a:schemeClr val="accent1"/>
                        </a:gs>
                      </a:gsLst>
                      <a:lin ang="5400000" scaled="1"/>
                    </a:grad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zh-TW" sz="18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420</a:t>
                      </a:r>
                      <a:endParaRPr kumimoji="0" lang="zh-TW" altLang="zh-TW" sz="18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tc>
                  <a:txBody>
                    <a:bodyPr/>
                    <a:lstStyle/>
                    <a:p>
                      <a:r>
                        <a:rPr lang="en-US" altLang="zh-TW" sz="1600" b="1" dirty="0" smtClean="0">
                          <a:latin typeface="微軟正黑體" panose="020B0604030504040204" pitchFamily="34" charset="-120"/>
                          <a:ea typeface="微軟正黑體" panose="020B0604030504040204" pitchFamily="34" charset="-120"/>
                        </a:rPr>
                        <a:t>97.89</a:t>
                      </a:r>
                      <a:endParaRPr lang="zh-TW" altLang="en-US" sz="1600" b="1" dirty="0">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zh-TW"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92.47</a:t>
                      </a:r>
                      <a:endParaRPr kumimoji="0" lang="zh-TW" altLang="zh-TW"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zh-TW"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95.79</a:t>
                      </a:r>
                      <a:endParaRPr kumimoji="0" lang="zh-TW" altLang="zh-TW"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extLst>
                  <a:ext uri="{0D108BD9-81ED-4DB2-BD59-A6C34878D82A}">
                    <a16:rowId xmlns:a16="http://schemas.microsoft.com/office/drawing/2014/main" val="2863739716"/>
                  </a:ext>
                </a:extLst>
              </a:tr>
              <a:tr h="408704">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zh-TW" altLang="en-US" sz="18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碩士</a:t>
                      </a:r>
                      <a:endParaRPr kumimoji="0" lang="en-US" altLang="zh-TW" sz="18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accent1"/>
                        </a:gs>
                        <a:gs pos="50000">
                          <a:schemeClr val="accent1">
                            <a:gamma/>
                            <a:tint val="51373"/>
                            <a:invGamma/>
                          </a:schemeClr>
                        </a:gs>
                        <a:gs pos="100000">
                          <a:schemeClr val="accent1"/>
                        </a:gs>
                      </a:gsLst>
                      <a:lin ang="5400000" scaled="1"/>
                    </a:grad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zh-TW" sz="18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73</a:t>
                      </a:r>
                      <a:endParaRPr kumimoji="0" lang="zh-TW" altLang="zh-TW" sz="18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tc>
                  <a:txBody>
                    <a:bodyPr/>
                    <a:lstStyle/>
                    <a:p>
                      <a:r>
                        <a:rPr lang="en-US" altLang="zh-TW" sz="1600" b="1" dirty="0" smtClean="0">
                          <a:latin typeface="微軟正黑體" panose="020B0604030504040204" pitchFamily="34" charset="-120"/>
                          <a:ea typeface="微軟正黑體" panose="020B0604030504040204" pitchFamily="34" charset="-120"/>
                        </a:rPr>
                        <a:t>100</a:t>
                      </a:r>
                      <a:endParaRPr lang="zh-TW" altLang="en-US" sz="1600" b="1" dirty="0">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zh-TW"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100</a:t>
                      </a:r>
                      <a:endParaRPr kumimoji="0" lang="zh-TW" altLang="zh-TW"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zh-TW"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100</a:t>
                      </a:r>
                      <a:endParaRPr kumimoji="0" lang="zh-TW" altLang="zh-TW"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extLst>
                  <a:ext uri="{0D108BD9-81ED-4DB2-BD59-A6C34878D82A}">
                    <a16:rowId xmlns:a16="http://schemas.microsoft.com/office/drawing/2014/main" val="3855579905"/>
                  </a:ext>
                </a:extLst>
              </a:tr>
              <a:tr h="410877">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zh-TW" altLang="en-US" sz="18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碩專</a:t>
                      </a:r>
                      <a:endParaRPr kumimoji="0" lang="en-US" altLang="zh-TW" sz="18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accent1"/>
                        </a:gs>
                        <a:gs pos="50000">
                          <a:schemeClr val="accent1">
                            <a:gamma/>
                            <a:tint val="51373"/>
                            <a:invGamma/>
                          </a:schemeClr>
                        </a:gs>
                        <a:gs pos="100000">
                          <a:schemeClr val="accent1"/>
                        </a:gs>
                      </a:gsLst>
                      <a:lin ang="5400000" scaled="1"/>
                    </a:grad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zh-TW" sz="18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107</a:t>
                      </a:r>
                      <a:endParaRPr kumimoji="0" lang="zh-TW" altLang="zh-TW" sz="18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tc>
                  <a:txBody>
                    <a:bodyPr/>
                    <a:lstStyle/>
                    <a:p>
                      <a:r>
                        <a:rPr lang="en-US" altLang="zh-TW" dirty="0" smtClean="0"/>
                        <a:t>93.55</a:t>
                      </a:r>
                      <a:endParaRPr lang="zh-TW" altLang="en-US" dirty="0"/>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zh-TW"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100</a:t>
                      </a:r>
                      <a:endParaRPr kumimoji="0" lang="zh-TW" altLang="zh-TW"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tc>
                  <a:txBody>
                    <a:bodyPr/>
                    <a:lstStyle>
                      <a:lvl1pPr>
                        <a:spcBef>
                          <a:spcPct val="20000"/>
                        </a:spcBef>
                        <a:buClr>
                          <a:schemeClr val="tx2"/>
                        </a:buClr>
                        <a:buFont typeface="Wingdings" panose="05000000000000000000" pitchFamily="2" charset="2"/>
                        <a:defRPr sz="2400" b="1">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accent2"/>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pPr>
                      <a:r>
                        <a:rPr kumimoji="0" lang="en-US" altLang="zh-TW"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100</a:t>
                      </a:r>
                      <a:endParaRPr kumimoji="0" lang="zh-TW" altLang="zh-TW"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FF">
                            <a:gamma/>
                            <a:shade val="84706"/>
                            <a:invGamma/>
                          </a:srgbClr>
                        </a:gs>
                        <a:gs pos="100000">
                          <a:srgbClr val="FFFFFF"/>
                        </a:gs>
                      </a:gsLst>
                      <a:lin ang="2700000" scaled="1"/>
                    </a:gradFill>
                  </a:tcPr>
                </a:tc>
                <a:extLst>
                  <a:ext uri="{0D108BD9-81ED-4DB2-BD59-A6C34878D82A}">
                    <a16:rowId xmlns:a16="http://schemas.microsoft.com/office/drawing/2014/main" val="1007472852"/>
                  </a:ext>
                </a:extLst>
              </a:tr>
            </a:tbl>
          </a:graphicData>
        </a:graphic>
      </p:graphicFrame>
      <p:sp>
        <p:nvSpPr>
          <p:cNvPr id="11" name="Rectangle 2">
            <a:extLst>
              <a:ext uri="{FF2B5EF4-FFF2-40B4-BE49-F238E27FC236}">
                <a16:creationId xmlns:a16="http://schemas.microsoft.com/office/drawing/2014/main" id="{64ABBA9B-1329-47B1-9E6B-E01B6F3823E7}"/>
              </a:ext>
            </a:extLst>
          </p:cNvPr>
          <p:cNvSpPr/>
          <p:nvPr/>
        </p:nvSpPr>
        <p:spPr>
          <a:xfrm>
            <a:off x="10066676" y="277018"/>
            <a:ext cx="2133600" cy="177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圖片 1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159278" y="93156"/>
            <a:ext cx="1919287" cy="453350"/>
          </a:xfrm>
          <a:prstGeom prst="rect">
            <a:avLst/>
          </a:prstGeom>
        </p:spPr>
      </p:pic>
    </p:spTree>
    <p:extLst>
      <p:ext uri="{BB962C8B-B14F-4D97-AF65-F5344CB8AC3E}">
        <p14:creationId xmlns:p14="http://schemas.microsoft.com/office/powerpoint/2010/main" val="1265870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ABBA9B-1329-47B1-9E6B-E01B6F3823E7}"/>
              </a:ext>
            </a:extLst>
          </p:cNvPr>
          <p:cNvSpPr/>
          <p:nvPr/>
        </p:nvSpPr>
        <p:spPr>
          <a:xfrm>
            <a:off x="10066676" y="277018"/>
            <a:ext cx="2133600" cy="177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45">
            <a:extLst>
              <a:ext uri="{FF2B5EF4-FFF2-40B4-BE49-F238E27FC236}">
                <a16:creationId xmlns:a16="http://schemas.microsoft.com/office/drawing/2014/main" id="{96181093-D069-46E3-8EFA-D4EF1E61AB7F}"/>
              </a:ext>
            </a:extLst>
          </p:cNvPr>
          <p:cNvSpPr txBox="1"/>
          <p:nvPr/>
        </p:nvSpPr>
        <p:spPr>
          <a:xfrm>
            <a:off x="545449" y="314325"/>
            <a:ext cx="10808351" cy="916341"/>
          </a:xfrm>
          <a:prstGeom prst="rect">
            <a:avLst/>
          </a:prstGeom>
          <a:noFill/>
        </p:spPr>
        <p:txBody>
          <a:bodyPr wrap="square" lIns="0" tIns="0" rIns="0" bIns="0" rtlCol="0" anchor="t">
            <a:spAutoFit/>
          </a:bodyPr>
          <a:lstStyle/>
          <a:p>
            <a:pPr>
              <a:lnSpc>
                <a:spcPct val="150000"/>
              </a:lnSpc>
            </a:pPr>
            <a:r>
              <a:rPr lang="zh-TW" altLang="en-US" sz="4500" b="1" dirty="0" smtClean="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rPr>
              <a:t>課程特色</a:t>
            </a:r>
            <a:endParaRPr lang="zh-TW" altLang="en-US" sz="4500" b="1" dirty="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graphicFrame>
        <p:nvGraphicFramePr>
          <p:cNvPr id="13" name="內容版面配置區 3"/>
          <p:cNvGraphicFramePr>
            <a:graphicFrameLocks/>
          </p:cNvGraphicFramePr>
          <p:nvPr>
            <p:extLst>
              <p:ext uri="{D42A27DB-BD31-4B8C-83A1-F6EECF244321}">
                <p14:modId xmlns:p14="http://schemas.microsoft.com/office/powerpoint/2010/main" val="3634724410"/>
              </p:ext>
            </p:extLst>
          </p:nvPr>
        </p:nvGraphicFramePr>
        <p:xfrm>
          <a:off x="2084973" y="1679332"/>
          <a:ext cx="8325120" cy="5261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群組 14"/>
          <p:cNvGrpSpPr/>
          <p:nvPr/>
        </p:nvGrpSpPr>
        <p:grpSpPr>
          <a:xfrm>
            <a:off x="2870856" y="1102432"/>
            <a:ext cx="7539237" cy="541338"/>
            <a:chOff x="3178175" y="908050"/>
            <a:chExt cx="7539237" cy="541338"/>
          </a:xfrm>
        </p:grpSpPr>
        <p:sp>
          <p:nvSpPr>
            <p:cNvPr id="16" name="矩形 15"/>
            <p:cNvSpPr/>
            <p:nvPr/>
          </p:nvSpPr>
          <p:spPr>
            <a:xfrm>
              <a:off x="3178175" y="908050"/>
              <a:ext cx="1081088" cy="54133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TW" altLang="en-US" sz="3200" b="1" dirty="0">
                  <a:latin typeface="微軟正黑體" panose="020B0604030504040204" pitchFamily="34" charset="-120"/>
                  <a:ea typeface="微軟正黑體" panose="020B0604030504040204" pitchFamily="34" charset="-120"/>
                </a:rPr>
                <a:t>環保</a:t>
              </a:r>
            </a:p>
          </p:txBody>
        </p:sp>
        <p:sp>
          <p:nvSpPr>
            <p:cNvPr id="17" name="矩形 16"/>
            <p:cNvSpPr/>
            <p:nvPr/>
          </p:nvSpPr>
          <p:spPr>
            <a:xfrm>
              <a:off x="4464050" y="908050"/>
              <a:ext cx="1081088" cy="541338"/>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TW" altLang="en-US" sz="3200" b="1" dirty="0">
                  <a:latin typeface="微軟正黑體" panose="020B0604030504040204" pitchFamily="34" charset="-120"/>
                  <a:ea typeface="微軟正黑體" panose="020B0604030504040204" pitchFamily="34" charset="-120"/>
                </a:rPr>
                <a:t>工安</a:t>
              </a:r>
            </a:p>
          </p:txBody>
        </p:sp>
        <p:sp>
          <p:nvSpPr>
            <p:cNvPr id="18" name="矩形 17"/>
            <p:cNvSpPr/>
            <p:nvPr/>
          </p:nvSpPr>
          <p:spPr>
            <a:xfrm>
              <a:off x="5789614" y="908050"/>
              <a:ext cx="1081087" cy="541338"/>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sz="3200" b="1" dirty="0">
                  <a:latin typeface="微軟正黑體" panose="020B0604030504040204" pitchFamily="34" charset="-120"/>
                  <a:ea typeface="微軟正黑體" panose="020B0604030504040204" pitchFamily="34" charset="-120"/>
                </a:rPr>
                <a:t>衛生</a:t>
              </a:r>
            </a:p>
          </p:txBody>
        </p:sp>
        <p:sp>
          <p:nvSpPr>
            <p:cNvPr id="19" name="矩形 18"/>
            <p:cNvSpPr/>
            <p:nvPr/>
          </p:nvSpPr>
          <p:spPr>
            <a:xfrm>
              <a:off x="7113588" y="908050"/>
              <a:ext cx="1079500" cy="54133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TW" altLang="en-US" sz="3200" b="1" dirty="0">
                  <a:latin typeface="微軟正黑體" panose="020B0604030504040204" pitchFamily="34" charset="-120"/>
                  <a:ea typeface="微軟正黑體" panose="020B0604030504040204" pitchFamily="34" charset="-120"/>
                </a:rPr>
                <a:t>消防</a:t>
              </a:r>
            </a:p>
          </p:txBody>
        </p:sp>
        <p:sp>
          <p:nvSpPr>
            <p:cNvPr id="20" name="矩形 19"/>
            <p:cNvSpPr/>
            <p:nvPr/>
          </p:nvSpPr>
          <p:spPr>
            <a:xfrm>
              <a:off x="8399463" y="908050"/>
              <a:ext cx="1079500" cy="5413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zh-TW" altLang="en-US" sz="3200" b="1" dirty="0" smtClean="0">
                  <a:latin typeface="微軟正黑體" panose="020B0604030504040204" pitchFamily="34" charset="-120"/>
                  <a:ea typeface="微軟正黑體" panose="020B0604030504040204" pitchFamily="34" charset="-120"/>
                </a:rPr>
                <a:t>通識</a:t>
              </a:r>
              <a:endParaRPr lang="zh-TW" altLang="en-US" sz="3200" b="1" dirty="0">
                <a:latin typeface="微軟正黑體" panose="020B0604030504040204" pitchFamily="34" charset="-120"/>
                <a:ea typeface="微軟正黑體" panose="020B0604030504040204" pitchFamily="34" charset="-120"/>
              </a:endParaRPr>
            </a:p>
          </p:txBody>
        </p:sp>
        <p:sp>
          <p:nvSpPr>
            <p:cNvPr id="21" name="矩形 20"/>
            <p:cNvSpPr/>
            <p:nvPr/>
          </p:nvSpPr>
          <p:spPr>
            <a:xfrm>
              <a:off x="9637912" y="908050"/>
              <a:ext cx="1079500" cy="5413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zh-TW" altLang="en-US" sz="3200" b="1" dirty="0" smtClean="0">
                  <a:latin typeface="微軟正黑體" panose="020B0604030504040204" pitchFamily="34" charset="-120"/>
                  <a:ea typeface="微軟正黑體" panose="020B0604030504040204" pitchFamily="34" charset="-120"/>
                </a:rPr>
                <a:t>外語</a:t>
              </a:r>
              <a:endParaRPr lang="zh-TW" altLang="en-US" sz="3200" b="1" dirty="0">
                <a:latin typeface="微軟正黑體" panose="020B0604030504040204" pitchFamily="34" charset="-120"/>
                <a:ea typeface="微軟正黑體" panose="020B0604030504040204" pitchFamily="34" charset="-120"/>
              </a:endParaRPr>
            </a:p>
          </p:txBody>
        </p:sp>
      </p:grpSp>
      <p:pic>
        <p:nvPicPr>
          <p:cNvPr id="22" name="圖片 21" descr="環工應考資格.pdf - Adobe Acrobat Pro"/>
          <p:cNvPicPr>
            <a:picLocks noChangeAspect="1"/>
          </p:cNvPicPr>
          <p:nvPr/>
        </p:nvPicPr>
        <p:blipFill rotWithShape="1">
          <a:blip r:embed="rId8">
            <a:extLst>
              <a:ext uri="{28A0092B-C50C-407E-A947-70E740481C1C}">
                <a14:useLocalDpi xmlns:a14="http://schemas.microsoft.com/office/drawing/2010/main" val="0"/>
              </a:ext>
            </a:extLst>
          </a:blip>
          <a:srcRect l="13721" t="20525" r="7360" b="13333"/>
          <a:stretch/>
        </p:blipFill>
        <p:spPr>
          <a:xfrm>
            <a:off x="7297614" y="2291385"/>
            <a:ext cx="3714865" cy="2402236"/>
          </a:xfrm>
          <a:prstGeom prst="rect">
            <a:avLst/>
          </a:prstGeom>
          <a:solidFill>
            <a:srgbClr val="FFFFFF">
              <a:shade val="85000"/>
            </a:srgbClr>
          </a:solidFill>
          <a:ln w="19050" cap="sq">
            <a:solidFill>
              <a:srgbClr val="FF66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圖片 2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173832" y="78224"/>
            <a:ext cx="1919287" cy="434895"/>
          </a:xfrm>
          <a:prstGeom prst="rect">
            <a:avLst/>
          </a:prstGeom>
        </p:spPr>
      </p:pic>
    </p:spTree>
    <p:extLst>
      <p:ext uri="{BB962C8B-B14F-4D97-AF65-F5344CB8AC3E}">
        <p14:creationId xmlns:p14="http://schemas.microsoft.com/office/powerpoint/2010/main" val="15967836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ABBA9B-1329-47B1-9E6B-E01B6F3823E7}"/>
              </a:ext>
            </a:extLst>
          </p:cNvPr>
          <p:cNvSpPr/>
          <p:nvPr/>
        </p:nvSpPr>
        <p:spPr>
          <a:xfrm>
            <a:off x="10066676" y="277018"/>
            <a:ext cx="2133600" cy="177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資料庫圖表 9"/>
          <p:cNvGraphicFramePr/>
          <p:nvPr>
            <p:extLst>
              <p:ext uri="{D42A27DB-BD31-4B8C-83A1-F6EECF244321}">
                <p14:modId xmlns:p14="http://schemas.microsoft.com/office/powerpoint/2010/main" val="155835071"/>
              </p:ext>
            </p:extLst>
          </p:nvPr>
        </p:nvGraphicFramePr>
        <p:xfrm>
          <a:off x="1234153" y="4202718"/>
          <a:ext cx="9884768" cy="2518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45">
            <a:extLst>
              <a:ext uri="{FF2B5EF4-FFF2-40B4-BE49-F238E27FC236}">
                <a16:creationId xmlns:a16="http://schemas.microsoft.com/office/drawing/2014/main" id="{96181093-D069-46E3-8EFA-D4EF1E61AB7F}"/>
              </a:ext>
            </a:extLst>
          </p:cNvPr>
          <p:cNvSpPr txBox="1"/>
          <p:nvPr/>
        </p:nvSpPr>
        <p:spPr>
          <a:xfrm>
            <a:off x="193756" y="119172"/>
            <a:ext cx="10808351" cy="916341"/>
          </a:xfrm>
          <a:prstGeom prst="rect">
            <a:avLst/>
          </a:prstGeom>
          <a:noFill/>
        </p:spPr>
        <p:txBody>
          <a:bodyPr wrap="square" lIns="0" tIns="0" rIns="0" bIns="0" rtlCol="0" anchor="t">
            <a:spAutoFit/>
          </a:bodyPr>
          <a:lstStyle/>
          <a:p>
            <a:pPr>
              <a:lnSpc>
                <a:spcPct val="150000"/>
              </a:lnSpc>
            </a:pPr>
            <a:r>
              <a:rPr lang="zh-TW" altLang="en-US" sz="4500" b="1" dirty="0" smtClean="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rPr>
              <a:t>課程組成</a:t>
            </a:r>
            <a:endParaRPr lang="zh-TW" altLang="en-US" sz="4500" b="1" dirty="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2" name="內容版面配置區 2"/>
          <p:cNvSpPr txBox="1">
            <a:spLocks/>
          </p:cNvSpPr>
          <p:nvPr/>
        </p:nvSpPr>
        <p:spPr>
          <a:xfrm>
            <a:off x="1234153" y="1333284"/>
            <a:ext cx="9996555" cy="2567601"/>
          </a:xfrm>
          <a:prstGeom prst="rect">
            <a:avLst/>
          </a:prstGeom>
          <a:ln>
            <a:solidFill>
              <a:schemeClr val="accent1"/>
            </a:solidFill>
            <a:miter lim="800000"/>
            <a:headEnd/>
            <a:tailEn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zh-TW" altLang="en-US" sz="2400" b="1" dirty="0" smtClean="0">
                <a:latin typeface="微軟正黑體" panose="020B0604030504040204" pitchFamily="34" charset="-120"/>
                <a:ea typeface="微軟正黑體" panose="020B0604030504040204" pitchFamily="34" charset="-120"/>
              </a:rPr>
              <a:t>畢業學分共</a:t>
            </a:r>
            <a:r>
              <a:rPr lang="en-US" altLang="zh-TW" sz="2400" b="1" dirty="0" smtClean="0">
                <a:solidFill>
                  <a:srgbClr val="FF0000"/>
                </a:solidFill>
                <a:latin typeface="微軟正黑體" panose="020B0604030504040204" pitchFamily="34" charset="-120"/>
                <a:ea typeface="微軟正黑體" panose="020B0604030504040204" pitchFamily="34" charset="-120"/>
              </a:rPr>
              <a:t>128</a:t>
            </a:r>
            <a:r>
              <a:rPr lang="zh-TW" altLang="en-US" sz="2400" b="1" dirty="0" smtClean="0">
                <a:solidFill>
                  <a:srgbClr val="FF0000"/>
                </a:solidFill>
                <a:latin typeface="微軟正黑體" panose="020B0604030504040204" pitchFamily="34" charset="-120"/>
                <a:ea typeface="微軟正黑體" panose="020B0604030504040204" pitchFamily="34" charset="-120"/>
              </a:rPr>
              <a:t>學分</a:t>
            </a:r>
            <a:r>
              <a:rPr lang="zh-TW" altLang="en-US" sz="2400" b="1" dirty="0" smtClean="0">
                <a:latin typeface="微軟正黑體" panose="020B0604030504040204" pitchFamily="34" charset="-120"/>
                <a:ea typeface="微軟正黑體" panose="020B0604030504040204" pitchFamily="34" charset="-120"/>
              </a:rPr>
              <a:t>，必修學分</a:t>
            </a:r>
            <a:r>
              <a:rPr lang="en-US" altLang="zh-TW" sz="2400" b="1" dirty="0" smtClean="0">
                <a:solidFill>
                  <a:srgbClr val="FF0000"/>
                </a:solidFill>
                <a:latin typeface="微軟正黑體" panose="020B0604030504040204" pitchFamily="34" charset="-120"/>
                <a:ea typeface="微軟正黑體" panose="020B0604030504040204" pitchFamily="34" charset="-120"/>
              </a:rPr>
              <a:t>86</a:t>
            </a:r>
            <a:r>
              <a:rPr lang="zh-TW" altLang="en-US" sz="2400" b="1" dirty="0" smtClean="0">
                <a:latin typeface="微軟正黑體" panose="020B0604030504040204" pitchFamily="34" charset="-120"/>
                <a:ea typeface="微軟正黑體" panose="020B0604030504040204" pitchFamily="34" charset="-120"/>
              </a:rPr>
              <a:t>學分，選修</a:t>
            </a:r>
            <a:r>
              <a:rPr lang="en-US" altLang="zh-TW" sz="2400" b="1" dirty="0" smtClean="0">
                <a:solidFill>
                  <a:srgbClr val="FF0000"/>
                </a:solidFill>
                <a:latin typeface="微軟正黑體" panose="020B0604030504040204" pitchFamily="34" charset="-120"/>
                <a:ea typeface="微軟正黑體" panose="020B0604030504040204" pitchFamily="34" charset="-120"/>
              </a:rPr>
              <a:t>42</a:t>
            </a:r>
            <a:r>
              <a:rPr lang="zh-TW" altLang="en-US" sz="2400" b="1" dirty="0" smtClean="0">
                <a:latin typeface="微軟正黑體" panose="020B0604030504040204" pitchFamily="34" charset="-120"/>
                <a:ea typeface="微軟正黑體" panose="020B0604030504040204" pitchFamily="34" charset="-120"/>
              </a:rPr>
              <a:t>學分</a:t>
            </a:r>
          </a:p>
          <a:p>
            <a:pPr lvl="1">
              <a:buSzPct val="80000"/>
              <a:buFont typeface="Wingdings" panose="05000000000000000000" pitchFamily="2" charset="2"/>
              <a:buChar char="Ø"/>
            </a:pPr>
            <a:r>
              <a:rPr lang="zh-TW" altLang="en-US" sz="1800" b="1" dirty="0" smtClean="0">
                <a:latin typeface="微軟正黑體" panose="020B0604030504040204" pitchFamily="34" charset="-120"/>
                <a:ea typeface="微軟正黑體" panose="020B0604030504040204" pitchFamily="34" charset="-120"/>
              </a:rPr>
              <a:t>共同教育必修課程：</a:t>
            </a:r>
            <a:r>
              <a:rPr lang="en-US" altLang="zh-TW" sz="1800" b="1" dirty="0" smtClean="0">
                <a:solidFill>
                  <a:srgbClr val="FF0000"/>
                </a:solidFill>
                <a:latin typeface="微軟正黑體" panose="020B0604030504040204" pitchFamily="34" charset="-120"/>
                <a:ea typeface="微軟正黑體" panose="020B0604030504040204" pitchFamily="34" charset="-120"/>
              </a:rPr>
              <a:t>28</a:t>
            </a:r>
            <a:r>
              <a:rPr lang="zh-TW" altLang="en-US" sz="1800" b="1" dirty="0" smtClean="0">
                <a:latin typeface="微軟正黑體" panose="020B0604030504040204" pitchFamily="34" charset="-120"/>
                <a:ea typeface="微軟正黑體" panose="020B0604030504040204" pitchFamily="34" charset="-120"/>
              </a:rPr>
              <a:t>學分</a:t>
            </a:r>
            <a:endParaRPr lang="en-US" altLang="zh-TW" sz="1800" b="1" dirty="0" smtClean="0">
              <a:latin typeface="微軟正黑體" panose="020B0604030504040204" pitchFamily="34" charset="-120"/>
              <a:ea typeface="微軟正黑體" panose="020B0604030504040204" pitchFamily="34" charset="-120"/>
            </a:endParaRPr>
          </a:p>
          <a:p>
            <a:pPr lvl="2">
              <a:buSzPct val="80000"/>
              <a:buFont typeface="Wingdings" panose="05000000000000000000" pitchFamily="2" charset="2"/>
              <a:buChar char="Ø"/>
            </a:pPr>
            <a:r>
              <a:rPr lang="zh-TW" altLang="en-US" sz="1600" b="1" dirty="0" smtClean="0">
                <a:solidFill>
                  <a:srgbClr val="0070C0"/>
                </a:solidFill>
                <a:latin typeface="微軟正黑體" panose="020B0604030504040204" pitchFamily="34" charset="-120"/>
                <a:ea typeface="微軟正黑體" panose="020B0604030504040204" pitchFamily="34" charset="-120"/>
              </a:rPr>
              <a:t>校共同必修</a:t>
            </a:r>
            <a:r>
              <a:rPr lang="en-US" altLang="zh-TW" sz="1600" b="1" dirty="0" smtClean="0">
                <a:solidFill>
                  <a:srgbClr val="0070C0"/>
                </a:solidFill>
                <a:latin typeface="微軟正黑體" panose="020B0604030504040204" pitchFamily="34" charset="-120"/>
                <a:ea typeface="微軟正黑體" panose="020B0604030504040204" pitchFamily="34" charset="-120"/>
              </a:rPr>
              <a:t>(</a:t>
            </a:r>
            <a:r>
              <a:rPr lang="zh-TW" altLang="en-US" sz="1600" b="1" dirty="0" smtClean="0">
                <a:solidFill>
                  <a:srgbClr val="0070C0"/>
                </a:solidFill>
                <a:latin typeface="微軟正黑體" panose="020B0604030504040204" pitchFamily="34" charset="-120"/>
                <a:ea typeface="微軟正黑體" panose="020B0604030504040204" pitchFamily="34" charset="-120"/>
              </a:rPr>
              <a:t>含外語</a:t>
            </a:r>
            <a:r>
              <a:rPr lang="en-US" altLang="zh-TW" sz="1600" b="1" dirty="0" smtClean="0">
                <a:solidFill>
                  <a:srgbClr val="0070C0"/>
                </a:solidFill>
                <a:latin typeface="微軟正黑體" panose="020B0604030504040204" pitchFamily="34" charset="-120"/>
                <a:ea typeface="微軟正黑體" panose="020B0604030504040204" pitchFamily="34" charset="-120"/>
              </a:rPr>
              <a:t>)</a:t>
            </a:r>
            <a:r>
              <a:rPr lang="zh-TW" altLang="en-US" sz="1600" b="1" dirty="0" smtClean="0">
                <a:solidFill>
                  <a:srgbClr val="0070C0"/>
                </a:solidFill>
                <a:latin typeface="微軟正黑體" panose="020B0604030504040204" pitchFamily="34" charset="-120"/>
                <a:ea typeface="微軟正黑體" panose="020B0604030504040204" pitchFamily="34" charset="-120"/>
              </a:rPr>
              <a:t>：</a:t>
            </a:r>
            <a:r>
              <a:rPr lang="en-US" altLang="zh-TW" sz="1600" b="1" dirty="0" smtClean="0">
                <a:solidFill>
                  <a:srgbClr val="0070C0"/>
                </a:solidFill>
                <a:latin typeface="微軟正黑體" panose="020B0604030504040204" pitchFamily="34" charset="-120"/>
                <a:ea typeface="微軟正黑體" panose="020B0604030504040204" pitchFamily="34" charset="-120"/>
              </a:rPr>
              <a:t>12</a:t>
            </a:r>
            <a:r>
              <a:rPr lang="zh-TW" altLang="en-US" sz="1600" b="1" dirty="0" smtClean="0">
                <a:solidFill>
                  <a:srgbClr val="0070C0"/>
                </a:solidFill>
                <a:latin typeface="微軟正黑體" panose="020B0604030504040204" pitchFamily="34" charset="-120"/>
                <a:ea typeface="微軟正黑體" panose="020B0604030504040204" pitchFamily="34" charset="-120"/>
              </a:rPr>
              <a:t>學分</a:t>
            </a:r>
            <a:endParaRPr lang="en-US" altLang="zh-TW" sz="1600" b="1" dirty="0" smtClean="0">
              <a:solidFill>
                <a:srgbClr val="0070C0"/>
              </a:solidFill>
              <a:latin typeface="微軟正黑體" panose="020B0604030504040204" pitchFamily="34" charset="-120"/>
              <a:ea typeface="微軟正黑體" panose="020B0604030504040204" pitchFamily="34" charset="-120"/>
            </a:endParaRPr>
          </a:p>
          <a:p>
            <a:pPr lvl="2">
              <a:buSzPct val="80000"/>
              <a:buFont typeface="Wingdings" panose="05000000000000000000" pitchFamily="2" charset="2"/>
              <a:buChar char="Ø"/>
            </a:pPr>
            <a:r>
              <a:rPr lang="zh-TW" altLang="en-US" sz="1600" b="1" dirty="0" smtClean="0">
                <a:solidFill>
                  <a:srgbClr val="0070C0"/>
                </a:solidFill>
                <a:latin typeface="微軟正黑體" panose="020B0604030504040204" pitchFamily="34" charset="-120"/>
                <a:ea typeface="微軟正黑體" panose="020B0604030504040204" pitchFamily="34" charset="-120"/>
              </a:rPr>
              <a:t>核心通識：</a:t>
            </a:r>
            <a:r>
              <a:rPr lang="en-US" altLang="zh-TW" sz="1600" b="1" dirty="0" smtClean="0">
                <a:solidFill>
                  <a:srgbClr val="0070C0"/>
                </a:solidFill>
                <a:latin typeface="微軟正黑體" panose="020B0604030504040204" pitchFamily="34" charset="-120"/>
                <a:ea typeface="微軟正黑體" panose="020B0604030504040204" pitchFamily="34" charset="-120"/>
              </a:rPr>
              <a:t>6</a:t>
            </a:r>
            <a:r>
              <a:rPr lang="zh-TW" altLang="en-US" sz="1600" b="1" dirty="0" smtClean="0">
                <a:solidFill>
                  <a:srgbClr val="0070C0"/>
                </a:solidFill>
                <a:latin typeface="微軟正黑體" panose="020B0604030504040204" pitchFamily="34" charset="-120"/>
                <a:ea typeface="微軟正黑體" panose="020B0604030504040204" pitchFamily="34" charset="-120"/>
              </a:rPr>
              <a:t>學分</a:t>
            </a:r>
            <a:endParaRPr lang="en-US" altLang="zh-TW" sz="1600" b="1" dirty="0" smtClean="0">
              <a:solidFill>
                <a:srgbClr val="0070C0"/>
              </a:solidFill>
              <a:latin typeface="微軟正黑體" panose="020B0604030504040204" pitchFamily="34" charset="-120"/>
              <a:ea typeface="微軟正黑體" panose="020B0604030504040204" pitchFamily="34" charset="-120"/>
            </a:endParaRPr>
          </a:p>
          <a:p>
            <a:pPr lvl="2">
              <a:buSzPct val="80000"/>
              <a:buFont typeface="Wingdings" panose="05000000000000000000" pitchFamily="2" charset="2"/>
              <a:buChar char="Ø"/>
            </a:pPr>
            <a:r>
              <a:rPr lang="zh-TW" altLang="en-US" sz="1600" b="1" dirty="0" smtClean="0">
                <a:solidFill>
                  <a:srgbClr val="0070C0"/>
                </a:solidFill>
                <a:latin typeface="微軟正黑體" panose="020B0604030504040204" pitchFamily="34" charset="-120"/>
                <a:ea typeface="微軟正黑體" panose="020B0604030504040204" pitchFamily="34" charset="-120"/>
              </a:rPr>
              <a:t>博雅通識：</a:t>
            </a:r>
            <a:r>
              <a:rPr lang="en-US" altLang="zh-TW" sz="1600" b="1" dirty="0" smtClean="0">
                <a:solidFill>
                  <a:srgbClr val="0070C0"/>
                </a:solidFill>
                <a:latin typeface="微軟正黑體" panose="020B0604030504040204" pitchFamily="34" charset="-120"/>
                <a:ea typeface="微軟正黑體" panose="020B0604030504040204" pitchFamily="34" charset="-120"/>
              </a:rPr>
              <a:t>10</a:t>
            </a:r>
            <a:r>
              <a:rPr lang="zh-TW" altLang="en-US" sz="1600" b="1" dirty="0" smtClean="0">
                <a:solidFill>
                  <a:srgbClr val="0070C0"/>
                </a:solidFill>
                <a:latin typeface="微軟正黑體" panose="020B0604030504040204" pitchFamily="34" charset="-120"/>
                <a:ea typeface="微軟正黑體" panose="020B0604030504040204" pitchFamily="34" charset="-120"/>
              </a:rPr>
              <a:t>學分</a:t>
            </a:r>
          </a:p>
          <a:p>
            <a:pPr lvl="1">
              <a:buSzPct val="80000"/>
              <a:buFont typeface="Wingdings" panose="05000000000000000000" pitchFamily="2" charset="2"/>
              <a:buChar char="Ø"/>
            </a:pPr>
            <a:r>
              <a:rPr lang="zh-TW" altLang="en-US" sz="1800" b="1" dirty="0" smtClean="0">
                <a:latin typeface="微軟正黑體" panose="020B0604030504040204" pitchFamily="34" charset="-120"/>
                <a:ea typeface="微軟正黑體" panose="020B0604030504040204" pitchFamily="34" charset="-120"/>
              </a:rPr>
              <a:t>系</a:t>
            </a:r>
            <a:r>
              <a:rPr lang="zh-TW" altLang="en-US" sz="1800" b="1" dirty="0" smtClean="0">
                <a:solidFill>
                  <a:srgbClr val="FF0000"/>
                </a:solidFill>
                <a:latin typeface="微軟正黑體" panose="020B0604030504040204" pitchFamily="34" charset="-120"/>
                <a:ea typeface="微軟正黑體" panose="020B0604030504040204" pitchFamily="34" charset="-120"/>
              </a:rPr>
              <a:t>專業必修</a:t>
            </a:r>
            <a:r>
              <a:rPr lang="zh-TW" altLang="en-US" sz="1800" b="1" dirty="0" smtClean="0">
                <a:latin typeface="微軟正黑體" panose="020B0604030504040204" pitchFamily="34" charset="-120"/>
                <a:ea typeface="微軟正黑體" panose="020B0604030504040204" pitchFamily="34" charset="-120"/>
              </a:rPr>
              <a:t>：</a:t>
            </a:r>
            <a:r>
              <a:rPr lang="en-US" altLang="zh-TW" sz="1800" b="1" dirty="0" smtClean="0">
                <a:solidFill>
                  <a:srgbClr val="FF0000"/>
                </a:solidFill>
                <a:latin typeface="微軟正黑體" panose="020B0604030504040204" pitchFamily="34" charset="-120"/>
                <a:ea typeface="微軟正黑體" panose="020B0604030504040204" pitchFamily="34" charset="-120"/>
              </a:rPr>
              <a:t>58</a:t>
            </a:r>
            <a:r>
              <a:rPr lang="zh-TW" altLang="en-US" sz="1800" b="1" dirty="0" smtClean="0">
                <a:latin typeface="微軟正黑體" panose="020B0604030504040204" pitchFamily="34" charset="-120"/>
                <a:ea typeface="微軟正黑體" panose="020B0604030504040204" pitchFamily="34" charset="-120"/>
              </a:rPr>
              <a:t>學分</a:t>
            </a:r>
          </a:p>
          <a:p>
            <a:pPr lvl="1">
              <a:buSzPct val="80000"/>
              <a:buFont typeface="Wingdings" panose="05000000000000000000" pitchFamily="2" charset="2"/>
              <a:buChar char="Ø"/>
            </a:pPr>
            <a:r>
              <a:rPr lang="zh-TW" altLang="en-US" sz="1800" b="1" dirty="0" smtClean="0">
                <a:solidFill>
                  <a:srgbClr val="FF0000"/>
                </a:solidFill>
                <a:latin typeface="微軟正黑體" panose="020B0604030504040204" pitchFamily="34" charset="-120"/>
                <a:ea typeface="微軟正黑體" panose="020B0604030504040204" pitchFamily="34" charset="-120"/>
              </a:rPr>
              <a:t>選修</a:t>
            </a:r>
            <a:r>
              <a:rPr lang="zh-TW" altLang="en-US" sz="1800" b="1" dirty="0" smtClean="0">
                <a:latin typeface="微軟正黑體" panose="020B0604030504040204" pitchFamily="34" charset="-120"/>
                <a:ea typeface="微軟正黑體" panose="020B0604030504040204" pitchFamily="34" charset="-120"/>
              </a:rPr>
              <a:t>：選修本系環安衛三大領域課程</a:t>
            </a:r>
            <a:r>
              <a:rPr lang="en-US" altLang="zh-TW" sz="1800" b="1" dirty="0" smtClean="0">
                <a:solidFill>
                  <a:srgbClr val="FF0000"/>
                </a:solidFill>
                <a:latin typeface="微軟正黑體" panose="020B0604030504040204" pitchFamily="34" charset="-120"/>
                <a:ea typeface="微軟正黑體" panose="020B0604030504040204" pitchFamily="34" charset="-120"/>
              </a:rPr>
              <a:t>42</a:t>
            </a:r>
            <a:r>
              <a:rPr lang="zh-TW" altLang="en-US" sz="1800" b="1" dirty="0" smtClean="0">
                <a:latin typeface="微軟正黑體" panose="020B0604030504040204" pitchFamily="34" charset="-120"/>
                <a:ea typeface="微軟正黑體" panose="020B0604030504040204" pitchFamily="34" charset="-120"/>
              </a:rPr>
              <a:t>學分</a:t>
            </a:r>
            <a:r>
              <a:rPr lang="en-US" altLang="zh-TW" sz="1800" b="1" dirty="0" smtClean="0">
                <a:latin typeface="微軟正黑體" panose="020B0604030504040204" pitchFamily="34" charset="-120"/>
                <a:ea typeface="微軟正黑體" panose="020B0604030504040204" pitchFamily="34" charset="-120"/>
              </a:rPr>
              <a:t>(</a:t>
            </a:r>
            <a:r>
              <a:rPr lang="zh-TW" altLang="en-US" sz="1800" b="1" u="sng" dirty="0" smtClean="0">
                <a:latin typeface="微軟正黑體" panose="020B0604030504040204" pitchFamily="34" charset="-120"/>
                <a:ea typeface="微軟正黑體" panose="020B0604030504040204" pitchFamily="34" charset="-120"/>
              </a:rPr>
              <a:t>含可承認</a:t>
            </a:r>
            <a:r>
              <a:rPr lang="zh-TW" altLang="en-US" sz="1800" b="1" u="sng" dirty="0" smtClean="0">
                <a:solidFill>
                  <a:srgbClr val="FF0000"/>
                </a:solidFill>
                <a:latin typeface="微軟正黑體" panose="020B0604030504040204" pitchFamily="34" charset="-120"/>
                <a:ea typeface="微軟正黑體" panose="020B0604030504040204" pitchFamily="34" charset="-120"/>
              </a:rPr>
              <a:t>外系</a:t>
            </a:r>
            <a:r>
              <a:rPr lang="zh-TW" altLang="en-US" sz="1800" b="1" u="sng" dirty="0" smtClean="0">
                <a:latin typeface="微軟正黑體" panose="020B0604030504040204" pitchFamily="34" charset="-120"/>
                <a:ea typeface="微軟正黑體" panose="020B0604030504040204" pitchFamily="34" charset="-120"/>
              </a:rPr>
              <a:t>畢業學分</a:t>
            </a:r>
            <a:r>
              <a:rPr lang="en-US" altLang="zh-TW" sz="1800" b="1" u="sng" dirty="0" smtClean="0">
                <a:solidFill>
                  <a:srgbClr val="FF0000"/>
                </a:solidFill>
                <a:latin typeface="微軟正黑體" panose="020B0604030504040204" pitchFamily="34" charset="-120"/>
                <a:ea typeface="微軟正黑體" panose="020B0604030504040204" pitchFamily="34" charset="-120"/>
              </a:rPr>
              <a:t>12</a:t>
            </a:r>
            <a:r>
              <a:rPr lang="zh-TW" altLang="en-US" sz="1800" b="1" u="sng" dirty="0" smtClean="0">
                <a:solidFill>
                  <a:srgbClr val="FF0000"/>
                </a:solidFill>
                <a:latin typeface="微軟正黑體" panose="020B0604030504040204" pitchFamily="34" charset="-120"/>
                <a:ea typeface="微軟正黑體" panose="020B0604030504040204" pitchFamily="34" charset="-120"/>
              </a:rPr>
              <a:t>學分</a:t>
            </a:r>
            <a:r>
              <a:rPr lang="en-US" altLang="zh-TW" sz="1800" b="1" dirty="0" smtClean="0">
                <a:latin typeface="微軟正黑體" panose="020B0604030504040204" pitchFamily="34" charset="-120"/>
                <a:ea typeface="微軟正黑體" panose="020B0604030504040204" pitchFamily="34" charset="-120"/>
              </a:rPr>
              <a:t>)</a:t>
            </a:r>
            <a:r>
              <a:rPr lang="zh-TW" altLang="en-US" sz="1800" b="1" dirty="0" smtClean="0">
                <a:latin typeface="微軟正黑體" panose="020B0604030504040204" pitchFamily="34" charset="-120"/>
                <a:ea typeface="微軟正黑體" panose="020B0604030504040204" pitchFamily="34" charset="-120"/>
              </a:rPr>
              <a:t>。</a:t>
            </a:r>
            <a:endParaRPr lang="en-US" altLang="zh-TW" sz="2000" dirty="0" smtClean="0">
              <a:latin typeface="微軟正黑體" panose="020B0604030504040204" pitchFamily="34" charset="-120"/>
              <a:ea typeface="微軟正黑體" panose="020B0604030504040204" pitchFamily="34" charset="-120"/>
            </a:endParaRPr>
          </a:p>
        </p:txBody>
      </p:sp>
      <p:pic>
        <p:nvPicPr>
          <p:cNvPr id="8" name="圖片 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151002" y="40059"/>
            <a:ext cx="1919287" cy="434895"/>
          </a:xfrm>
          <a:prstGeom prst="rect">
            <a:avLst/>
          </a:prstGeom>
        </p:spPr>
      </p:pic>
    </p:spTree>
    <p:extLst>
      <p:ext uri="{BB962C8B-B14F-4D97-AF65-F5344CB8AC3E}">
        <p14:creationId xmlns:p14="http://schemas.microsoft.com/office/powerpoint/2010/main" val="40515316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ABBA9B-1329-47B1-9E6B-E01B6F3823E7}"/>
              </a:ext>
            </a:extLst>
          </p:cNvPr>
          <p:cNvSpPr/>
          <p:nvPr/>
        </p:nvSpPr>
        <p:spPr>
          <a:xfrm>
            <a:off x="10066676" y="277018"/>
            <a:ext cx="2133600" cy="177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45">
            <a:extLst>
              <a:ext uri="{FF2B5EF4-FFF2-40B4-BE49-F238E27FC236}">
                <a16:creationId xmlns:a16="http://schemas.microsoft.com/office/drawing/2014/main" id="{96181093-D069-46E3-8EFA-D4EF1E61AB7F}"/>
              </a:ext>
            </a:extLst>
          </p:cNvPr>
          <p:cNvSpPr txBox="1"/>
          <p:nvPr/>
        </p:nvSpPr>
        <p:spPr>
          <a:xfrm>
            <a:off x="205533" y="0"/>
            <a:ext cx="10808351" cy="916341"/>
          </a:xfrm>
          <a:prstGeom prst="rect">
            <a:avLst/>
          </a:prstGeom>
          <a:noFill/>
        </p:spPr>
        <p:txBody>
          <a:bodyPr wrap="square" lIns="0" tIns="0" rIns="0" bIns="0" rtlCol="0" anchor="t">
            <a:spAutoFit/>
          </a:bodyPr>
          <a:lstStyle/>
          <a:p>
            <a:pPr>
              <a:lnSpc>
                <a:spcPct val="150000"/>
              </a:lnSpc>
            </a:pPr>
            <a:r>
              <a:rPr lang="zh-TW" altLang="en-US" sz="4500" b="1" dirty="0" smtClean="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rPr>
              <a:t>特色實務</a:t>
            </a:r>
            <a:r>
              <a:rPr lang="zh-TW" altLang="en-US" sz="4500" b="1" dirty="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rPr>
              <a:t>課程</a:t>
            </a:r>
          </a:p>
        </p:txBody>
      </p:sp>
      <p:graphicFrame>
        <p:nvGraphicFramePr>
          <p:cNvPr id="5" name="資料庫圖表 4"/>
          <p:cNvGraphicFramePr/>
          <p:nvPr>
            <p:extLst/>
          </p:nvPr>
        </p:nvGraphicFramePr>
        <p:xfrm>
          <a:off x="1485900" y="856191"/>
          <a:ext cx="8969375" cy="6001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圖片 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173832" y="59570"/>
            <a:ext cx="1919287" cy="434895"/>
          </a:xfrm>
          <a:prstGeom prst="rect">
            <a:avLst/>
          </a:prstGeom>
        </p:spPr>
      </p:pic>
    </p:spTree>
    <p:extLst>
      <p:ext uri="{BB962C8B-B14F-4D97-AF65-F5344CB8AC3E}">
        <p14:creationId xmlns:p14="http://schemas.microsoft.com/office/powerpoint/2010/main" val="895841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ABBA9B-1329-47B1-9E6B-E01B6F3823E7}"/>
              </a:ext>
            </a:extLst>
          </p:cNvPr>
          <p:cNvSpPr/>
          <p:nvPr/>
        </p:nvSpPr>
        <p:spPr>
          <a:xfrm>
            <a:off x="10066676" y="277018"/>
            <a:ext cx="2133600" cy="177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45">
            <a:extLst>
              <a:ext uri="{FF2B5EF4-FFF2-40B4-BE49-F238E27FC236}">
                <a16:creationId xmlns:a16="http://schemas.microsoft.com/office/drawing/2014/main" id="{96181093-D069-46E3-8EFA-D4EF1E61AB7F}"/>
              </a:ext>
            </a:extLst>
          </p:cNvPr>
          <p:cNvSpPr txBox="1"/>
          <p:nvPr/>
        </p:nvSpPr>
        <p:spPr>
          <a:xfrm>
            <a:off x="321525" y="129353"/>
            <a:ext cx="9143232" cy="738664"/>
          </a:xfrm>
          <a:prstGeom prst="rect">
            <a:avLst/>
          </a:prstGeom>
          <a:noFill/>
        </p:spPr>
        <p:txBody>
          <a:bodyPr wrap="square" lIns="0" tIns="0" rIns="0" bIns="0" rtlCol="0" anchor="t">
            <a:spAutoFit/>
          </a:bodyPr>
          <a:lstStyle/>
          <a:p>
            <a:r>
              <a:rPr lang="zh-TW" altLang="en-US" sz="4500" b="1" dirty="0" smtClean="0">
                <a:solidFill>
                  <a:srgbClr val="002060"/>
                </a:solidFill>
                <a:latin typeface="Microsoft YaHei UI" panose="020B0503020204020204" pitchFamily="34" charset="-122"/>
                <a:ea typeface="Microsoft YaHei UI" panose="020B0503020204020204" pitchFamily="34" charset="-122"/>
              </a:rPr>
              <a:t>實驗室</a:t>
            </a:r>
            <a:r>
              <a:rPr lang="zh-TW" altLang="en-US" sz="4800" b="1" dirty="0" smtClean="0">
                <a:solidFill>
                  <a:srgbClr val="002060"/>
                </a:solidFill>
                <a:latin typeface="Microsoft YaHei UI" panose="020B0503020204020204" pitchFamily="34" charset="-122"/>
                <a:ea typeface="Microsoft YaHei UI" panose="020B0503020204020204" pitchFamily="34" charset="-122"/>
              </a:rPr>
              <a:t>設備完善空間充足</a:t>
            </a:r>
            <a:endParaRPr lang="zh-TW" altLang="en-US" sz="4800" b="1" dirty="0">
              <a:solidFill>
                <a:srgbClr val="002060"/>
              </a:solidFill>
              <a:latin typeface="Microsoft YaHei UI" panose="020B0503020204020204" pitchFamily="34" charset="-122"/>
              <a:ea typeface="Microsoft YaHei UI" panose="020B0503020204020204" pitchFamily="34" charset="-122"/>
            </a:endParaRPr>
          </a:p>
        </p:txBody>
      </p:sp>
      <p:sp>
        <p:nvSpPr>
          <p:cNvPr id="9" name="標題 3"/>
          <p:cNvSpPr txBox="1">
            <a:spLocks/>
          </p:cNvSpPr>
          <p:nvPr/>
        </p:nvSpPr>
        <p:spPr>
          <a:xfrm>
            <a:off x="4211558" y="205352"/>
            <a:ext cx="3358355" cy="8141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TW" altLang="en-US" sz="2400" b="1" dirty="0">
              <a:solidFill>
                <a:srgbClr val="0066FF"/>
              </a:solidFill>
              <a:effectLst>
                <a:outerShdw blurRad="38100" dist="38100" dir="2700000" algn="tl">
                  <a:srgbClr val="000000">
                    <a:alpha val="43137"/>
                  </a:srgbClr>
                </a:outerShdw>
              </a:effectLst>
              <a:latin typeface="+mn-ea"/>
              <a:ea typeface="+mn-ea"/>
            </a:endParaRPr>
          </a:p>
        </p:txBody>
      </p:sp>
      <p:grpSp>
        <p:nvGrpSpPr>
          <p:cNvPr id="12" name="Group 4"/>
          <p:cNvGrpSpPr>
            <a:grpSpLocks/>
          </p:cNvGrpSpPr>
          <p:nvPr/>
        </p:nvGrpSpPr>
        <p:grpSpPr bwMode="auto">
          <a:xfrm>
            <a:off x="199969" y="1025073"/>
            <a:ext cx="3456851" cy="514350"/>
            <a:chOff x="1296" y="1824"/>
            <a:chExt cx="2976" cy="432"/>
          </a:xfrm>
        </p:grpSpPr>
        <p:sp>
          <p:nvSpPr>
            <p:cNvPr id="13" name="AutoShape 5"/>
            <p:cNvSpPr>
              <a:spLocks noChangeArrowheads="1"/>
            </p:cNvSpPr>
            <p:nvPr/>
          </p:nvSpPr>
          <p:spPr bwMode="gray">
            <a:xfrm>
              <a:off x="1536" y="1899"/>
              <a:ext cx="2736" cy="288"/>
            </a:xfrm>
            <a:prstGeom prst="roundRect">
              <a:avLst>
                <a:gd name="adj" fmla="val 16667"/>
              </a:avLst>
            </a:prstGeom>
            <a:gradFill rotWithShape="1">
              <a:gsLst>
                <a:gs pos="0">
                  <a:schemeClr val="accent2"/>
                </a:gs>
                <a:gs pos="50000">
                  <a:schemeClr val="accent2">
                    <a:gamma/>
                    <a:tint val="21176"/>
                    <a:invGamma/>
                  </a:schemeClr>
                </a:gs>
                <a:gs pos="100000">
                  <a:schemeClr val="accent2"/>
                </a:gs>
              </a:gsLst>
              <a:lin ang="5400000" scaled="1"/>
            </a:gradFill>
            <a:ln w="12700" algn="ctr">
              <a:solidFill>
                <a:schemeClr val="bg1"/>
              </a:solidFill>
              <a:round/>
              <a:headEnd/>
              <a:tailEnd/>
            </a:ln>
            <a:effectLst/>
            <a:extLst>
              <a:ext uri="{AF507438-7753-43E0-B8FC-AC1667EBCBE1}">
                <a14:hiddenEffects xmlns:a14="http://schemas.microsoft.com/office/drawing/2010/main">
                  <a:effectLst>
                    <a:outerShdw dist="99190" dir="2388334" algn="ctr" rotWithShape="0">
                      <a:srgbClr val="333333">
                        <a:alpha val="50000"/>
                      </a:srgbClr>
                    </a:outerShdw>
                  </a:effectLst>
                </a14:hiddenEffects>
              </a:ext>
            </a:extLst>
          </p:spPr>
          <p:txBody>
            <a:bodyPr wrap="none" anchor="ctr"/>
            <a:lstStyle/>
            <a:p>
              <a:endParaRPr lang="zh-TW" altLang="en-US" sz="1350"/>
            </a:p>
          </p:txBody>
        </p:sp>
        <p:sp>
          <p:nvSpPr>
            <p:cNvPr id="14" name="AutoShape 6"/>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extLst>
              <a:ext uri="{AF507438-7753-43E0-B8FC-AC1667EBCBE1}">
                <a14:hiddenEffects xmlns:a14="http://schemas.microsoft.com/office/drawing/2010/main">
                  <a:effectLst>
                    <a:outerShdw dist="63500" dir="2212194" algn="ctr" rotWithShape="0">
                      <a:srgbClr val="333333">
                        <a:alpha val="50000"/>
                      </a:srgbClr>
                    </a:outerShdw>
                  </a:effectLst>
                </a14:hiddenEffects>
              </a:ext>
            </a:extLst>
          </p:spPr>
          <p:txBody>
            <a:bodyPr wrap="none" anchor="ctr"/>
            <a:lstStyle/>
            <a:p>
              <a:endParaRPr lang="zh-TW" altLang="en-US" sz="1350"/>
            </a:p>
          </p:txBody>
        </p:sp>
        <p:sp>
          <p:nvSpPr>
            <p:cNvPr id="15" name="Text Box 7"/>
            <p:cNvSpPr txBox="1">
              <a:spLocks noChangeArrowheads="1"/>
            </p:cNvSpPr>
            <p:nvPr/>
          </p:nvSpPr>
          <p:spPr bwMode="gray">
            <a:xfrm>
              <a:off x="1680" y="1934"/>
              <a:ext cx="216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TW" altLang="en-US" sz="1350" b="1" dirty="0">
                  <a:solidFill>
                    <a:srgbClr val="000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教學及研究實驗室</a:t>
              </a:r>
              <a:endParaRPr lang="en-US" altLang="zh-TW" sz="1350" b="1" dirty="0">
                <a:solidFill>
                  <a:srgbClr val="000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
          <p:nvSpPr>
            <p:cNvPr id="16" name="Text Box 8"/>
            <p:cNvSpPr txBox="1">
              <a:spLocks noChangeArrowheads="1"/>
            </p:cNvSpPr>
            <p:nvPr/>
          </p:nvSpPr>
          <p:spPr bwMode="gray">
            <a:xfrm>
              <a:off x="1374" y="1886"/>
              <a:ext cx="26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TW" dirty="0">
                  <a:solidFill>
                    <a:schemeClr val="bg1"/>
                  </a:solidFill>
                  <a:ea typeface="新細明體" panose="02020500000000000000" pitchFamily="18" charset="-120"/>
                </a:rPr>
                <a:t>1</a:t>
              </a:r>
            </a:p>
          </p:txBody>
        </p:sp>
      </p:grpSp>
      <p:grpSp>
        <p:nvGrpSpPr>
          <p:cNvPr id="17" name="Group 9"/>
          <p:cNvGrpSpPr>
            <a:grpSpLocks/>
          </p:cNvGrpSpPr>
          <p:nvPr/>
        </p:nvGrpSpPr>
        <p:grpSpPr bwMode="auto">
          <a:xfrm>
            <a:off x="6254409" y="1038895"/>
            <a:ext cx="3543300" cy="514350"/>
            <a:chOff x="1296" y="1824"/>
            <a:chExt cx="2976" cy="432"/>
          </a:xfrm>
        </p:grpSpPr>
        <p:sp>
          <p:nvSpPr>
            <p:cNvPr id="18" name="AutoShape 10"/>
            <p:cNvSpPr>
              <a:spLocks noChangeArrowheads="1"/>
            </p:cNvSpPr>
            <p:nvPr/>
          </p:nvSpPr>
          <p:spPr bwMode="gray">
            <a:xfrm>
              <a:off x="1536" y="1899"/>
              <a:ext cx="2736" cy="288"/>
            </a:xfrm>
            <a:prstGeom prst="roundRect">
              <a:avLst>
                <a:gd name="adj" fmla="val 16667"/>
              </a:avLst>
            </a:prstGeom>
            <a:gradFill rotWithShape="1">
              <a:gsLst>
                <a:gs pos="0">
                  <a:schemeClr val="accent1"/>
                </a:gs>
                <a:gs pos="50000">
                  <a:schemeClr val="accent1">
                    <a:gamma/>
                    <a:tint val="21176"/>
                    <a:invGamma/>
                  </a:schemeClr>
                </a:gs>
                <a:gs pos="100000">
                  <a:schemeClr val="accent1"/>
                </a:gs>
              </a:gsLst>
              <a:lin ang="5400000" scaled="1"/>
            </a:gradFill>
            <a:ln w="12700" algn="ctr">
              <a:solidFill>
                <a:schemeClr val="bg1"/>
              </a:solidFill>
              <a:round/>
              <a:headEnd/>
              <a:tailEnd/>
            </a:ln>
            <a:effectLst/>
            <a:extLst>
              <a:ext uri="{AF507438-7753-43E0-B8FC-AC1667EBCBE1}">
                <a14:hiddenEffects xmlns:a14="http://schemas.microsoft.com/office/drawing/2010/main">
                  <a:effectLst>
                    <a:outerShdw dist="99190" dir="2388334" algn="ctr" rotWithShape="0">
                      <a:srgbClr val="333333">
                        <a:alpha val="50000"/>
                      </a:srgbClr>
                    </a:outerShdw>
                  </a:effectLst>
                </a14:hiddenEffects>
              </a:ext>
            </a:extLst>
          </p:spPr>
          <p:txBody>
            <a:bodyPr wrap="none" anchor="ctr"/>
            <a:lstStyle/>
            <a:p>
              <a:endParaRPr lang="zh-TW" altLang="en-US" sz="1350"/>
            </a:p>
          </p:txBody>
        </p:sp>
        <p:sp>
          <p:nvSpPr>
            <p:cNvPr id="19" name="AutoShape 11"/>
            <p:cNvSpPr>
              <a:spLocks noChangeArrowheads="1"/>
            </p:cNvSpPr>
            <p:nvPr/>
          </p:nvSpPr>
          <p:spPr bwMode="gray">
            <a:xfrm>
              <a:off x="1296" y="1824"/>
              <a:ext cx="432" cy="432"/>
            </a:xfrm>
            <a:prstGeom prst="diamond">
              <a:avLst/>
            </a:prstGeom>
            <a:solidFill>
              <a:schemeClr val="accent1"/>
            </a:solidFill>
            <a:ln w="25400" algn="ctr">
              <a:solidFill>
                <a:schemeClr val="bg1"/>
              </a:solidFill>
              <a:miter lim="800000"/>
              <a:headEnd/>
              <a:tailEnd/>
            </a:ln>
            <a:effectLst/>
            <a:extLst>
              <a:ext uri="{AF507438-7753-43E0-B8FC-AC1667EBCBE1}">
                <a14:hiddenEffects xmlns:a14="http://schemas.microsoft.com/office/drawing/2010/main">
                  <a:effectLst>
                    <a:outerShdw dist="63500" dir="2212194" algn="ctr" rotWithShape="0">
                      <a:srgbClr val="333333">
                        <a:alpha val="50000"/>
                      </a:srgbClr>
                    </a:outerShdw>
                  </a:effectLst>
                </a14:hiddenEffects>
              </a:ext>
            </a:extLst>
          </p:spPr>
          <p:txBody>
            <a:bodyPr wrap="none" anchor="ctr"/>
            <a:lstStyle/>
            <a:p>
              <a:endParaRPr lang="zh-TW" altLang="en-US" sz="1350"/>
            </a:p>
          </p:txBody>
        </p:sp>
        <p:sp>
          <p:nvSpPr>
            <p:cNvPr id="20" name="Text Box 12"/>
            <p:cNvSpPr txBox="1">
              <a:spLocks noChangeArrowheads="1"/>
            </p:cNvSpPr>
            <p:nvPr/>
          </p:nvSpPr>
          <p:spPr bwMode="gray">
            <a:xfrm>
              <a:off x="1680" y="1934"/>
              <a:ext cx="216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zh-TW" altLang="en-US" sz="135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實習場所</a:t>
              </a:r>
              <a:endParaRPr lang="en-US" altLang="zh-TW" sz="135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1" name="Text Box 13"/>
            <p:cNvSpPr txBox="1">
              <a:spLocks noChangeArrowheads="1"/>
            </p:cNvSpPr>
            <p:nvPr/>
          </p:nvSpPr>
          <p:spPr bwMode="gray">
            <a:xfrm>
              <a:off x="1377" y="1886"/>
              <a:ext cx="25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altLang="zh-TW" dirty="0">
                  <a:solidFill>
                    <a:schemeClr val="bg1"/>
                  </a:solidFill>
                  <a:ea typeface="新細明體" panose="02020500000000000000" pitchFamily="18" charset="-120"/>
                </a:rPr>
                <a:t>2</a:t>
              </a:r>
            </a:p>
          </p:txBody>
        </p:sp>
      </p:grpSp>
      <p:sp>
        <p:nvSpPr>
          <p:cNvPr id="22" name="文字方塊 21"/>
          <p:cNvSpPr txBox="1"/>
          <p:nvPr/>
        </p:nvSpPr>
        <p:spPr>
          <a:xfrm>
            <a:off x="450869" y="2792076"/>
            <a:ext cx="1811223" cy="300082"/>
          </a:xfrm>
          <a:prstGeom prst="rect">
            <a:avLst/>
          </a:prstGeom>
          <a:noFill/>
        </p:spPr>
        <p:txBody>
          <a:bodyPr wrap="square" rtlCol="0">
            <a:spAutoFit/>
          </a:bodyPr>
          <a:lstStyle/>
          <a:p>
            <a:r>
              <a:rPr lang="zh-TW" altLang="en-US" sz="1350" b="1" dirty="0">
                <a:solidFill>
                  <a:schemeClr val="accent1">
                    <a:lumMod val="75000"/>
                  </a:schemeClr>
                </a:solidFill>
                <a:latin typeface="Microsoft YaHei UI" panose="020B0503020204020204" pitchFamily="34" charset="-122"/>
                <a:ea typeface="Microsoft YaHei UI" panose="020B0503020204020204" pitchFamily="34" charset="-122"/>
              </a:rPr>
              <a:t>單元操作實驗室</a:t>
            </a:r>
          </a:p>
        </p:txBody>
      </p:sp>
      <p:sp>
        <p:nvSpPr>
          <p:cNvPr id="23" name="文字方塊 22"/>
          <p:cNvSpPr txBox="1"/>
          <p:nvPr/>
        </p:nvSpPr>
        <p:spPr>
          <a:xfrm>
            <a:off x="2272853" y="2788088"/>
            <a:ext cx="1414938" cy="300082"/>
          </a:xfrm>
          <a:prstGeom prst="rect">
            <a:avLst/>
          </a:prstGeom>
          <a:noFill/>
        </p:spPr>
        <p:txBody>
          <a:bodyPr wrap="square" rtlCol="0">
            <a:spAutoFit/>
          </a:bodyPr>
          <a:lstStyle/>
          <a:p>
            <a:r>
              <a:rPr lang="zh-TW" altLang="en-US" sz="1350" b="1" dirty="0">
                <a:solidFill>
                  <a:schemeClr val="accent1">
                    <a:lumMod val="75000"/>
                  </a:schemeClr>
                </a:solidFill>
                <a:latin typeface="Microsoft YaHei UI" panose="020B0503020204020204" pitchFamily="34" charset="-122"/>
                <a:ea typeface="Microsoft YaHei UI" panose="020B0503020204020204" pitchFamily="34" charset="-122"/>
              </a:rPr>
              <a:t>綜合化學實驗室</a:t>
            </a:r>
          </a:p>
        </p:txBody>
      </p:sp>
      <p:pic>
        <p:nvPicPr>
          <p:cNvPr id="24" name="圖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149" y="1622575"/>
            <a:ext cx="1440001" cy="1080000"/>
          </a:xfrm>
          <a:prstGeom prst="rect">
            <a:avLst/>
          </a:prstGeom>
        </p:spPr>
      </p:pic>
      <p:pic>
        <p:nvPicPr>
          <p:cNvPr id="25" name="圖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3149" y="3147178"/>
            <a:ext cx="1619998" cy="1080000"/>
          </a:xfrm>
          <a:prstGeom prst="rect">
            <a:avLst/>
          </a:prstGeom>
        </p:spPr>
      </p:pic>
      <p:pic>
        <p:nvPicPr>
          <p:cNvPr id="26" name="圖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2467" y="3158685"/>
            <a:ext cx="1619995" cy="1080000"/>
          </a:xfrm>
          <a:prstGeom prst="rect">
            <a:avLst/>
          </a:prstGeom>
        </p:spPr>
      </p:pic>
      <p:pic>
        <p:nvPicPr>
          <p:cNvPr id="27" name="圖片 26"/>
          <p:cNvPicPr>
            <a:picLocks noChangeAspect="1"/>
          </p:cNvPicPr>
          <p:nvPr/>
        </p:nvPicPr>
        <p:blipFill>
          <a:blip r:embed="rId6"/>
          <a:stretch>
            <a:fillRect/>
          </a:stretch>
        </p:blipFill>
        <p:spPr>
          <a:xfrm>
            <a:off x="2247142" y="1636651"/>
            <a:ext cx="1440649" cy="1080000"/>
          </a:xfrm>
          <a:prstGeom prst="rect">
            <a:avLst/>
          </a:prstGeom>
        </p:spPr>
      </p:pic>
      <p:sp>
        <p:nvSpPr>
          <p:cNvPr id="28" name="文字方塊 27"/>
          <p:cNvSpPr txBox="1"/>
          <p:nvPr/>
        </p:nvSpPr>
        <p:spPr>
          <a:xfrm>
            <a:off x="942675" y="4298615"/>
            <a:ext cx="2337672" cy="300082"/>
          </a:xfrm>
          <a:prstGeom prst="rect">
            <a:avLst/>
          </a:prstGeom>
          <a:noFill/>
        </p:spPr>
        <p:txBody>
          <a:bodyPr wrap="square" rtlCol="0">
            <a:spAutoFit/>
          </a:bodyPr>
          <a:lstStyle/>
          <a:p>
            <a:r>
              <a:rPr lang="zh-TW" altLang="en-US" sz="1350" b="1" dirty="0">
                <a:solidFill>
                  <a:schemeClr val="accent1">
                    <a:lumMod val="75000"/>
                  </a:schemeClr>
                </a:solidFill>
                <a:latin typeface="Microsoft YaHei UI" panose="020B0503020204020204" pitchFamily="34" charset="-122"/>
                <a:ea typeface="Microsoft YaHei UI" panose="020B0503020204020204" pitchFamily="34" charset="-122"/>
              </a:rPr>
              <a:t>環境分析儀器訓練實作教室</a:t>
            </a:r>
          </a:p>
        </p:txBody>
      </p:sp>
      <p:pic>
        <p:nvPicPr>
          <p:cNvPr id="29" name="圖片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118" y="4629763"/>
            <a:ext cx="1620000" cy="1214450"/>
          </a:xfrm>
          <a:prstGeom prst="rect">
            <a:avLst/>
          </a:prstGeom>
        </p:spPr>
      </p:pic>
      <p:pic>
        <p:nvPicPr>
          <p:cNvPr id="30" name="圖片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6641" y="4647949"/>
            <a:ext cx="1620000" cy="1214450"/>
          </a:xfrm>
          <a:prstGeom prst="rect">
            <a:avLst/>
          </a:prstGeom>
        </p:spPr>
      </p:pic>
      <p:sp>
        <p:nvSpPr>
          <p:cNvPr id="31" name="文字方塊 30"/>
          <p:cNvSpPr txBox="1"/>
          <p:nvPr/>
        </p:nvSpPr>
        <p:spPr>
          <a:xfrm>
            <a:off x="530455" y="5906078"/>
            <a:ext cx="1509752" cy="300082"/>
          </a:xfrm>
          <a:prstGeom prst="rect">
            <a:avLst/>
          </a:prstGeom>
          <a:noFill/>
        </p:spPr>
        <p:txBody>
          <a:bodyPr wrap="square" rtlCol="0">
            <a:spAutoFit/>
          </a:bodyPr>
          <a:lstStyle/>
          <a:p>
            <a:r>
              <a:rPr lang="zh-TW" altLang="en-US" sz="1350" b="1" dirty="0">
                <a:solidFill>
                  <a:schemeClr val="accent2">
                    <a:lumMod val="75000"/>
                  </a:schemeClr>
                </a:solidFill>
                <a:latin typeface="Microsoft JhengHei UI" panose="020B0604030504040204" pitchFamily="34" charset="-120"/>
                <a:ea typeface="Microsoft JhengHei UI" panose="020B0604030504040204" pitchFamily="34" charset="-120"/>
              </a:rPr>
              <a:t>精密儀器實驗室</a:t>
            </a:r>
          </a:p>
        </p:txBody>
      </p:sp>
      <p:sp>
        <p:nvSpPr>
          <p:cNvPr id="32" name="文字方塊 31"/>
          <p:cNvSpPr txBox="1"/>
          <p:nvPr/>
        </p:nvSpPr>
        <p:spPr>
          <a:xfrm>
            <a:off x="2259997" y="5945077"/>
            <a:ext cx="1575333" cy="300082"/>
          </a:xfrm>
          <a:prstGeom prst="rect">
            <a:avLst/>
          </a:prstGeom>
          <a:noFill/>
        </p:spPr>
        <p:txBody>
          <a:bodyPr wrap="square" rtlCol="0">
            <a:spAutoFit/>
          </a:bodyPr>
          <a:lstStyle/>
          <a:p>
            <a:r>
              <a:rPr lang="zh-TW" altLang="en-US" sz="1350" b="1" dirty="0">
                <a:solidFill>
                  <a:schemeClr val="accent2">
                    <a:lumMod val="75000"/>
                  </a:schemeClr>
                </a:solidFill>
                <a:latin typeface="Microsoft JhengHei UI" panose="020B0604030504040204" pitchFamily="34" charset="-120"/>
                <a:ea typeface="Microsoft JhengHei UI" panose="020B0604030504040204" pitchFamily="34" charset="-120"/>
              </a:rPr>
              <a:t>貴重儀器實驗室</a:t>
            </a:r>
          </a:p>
        </p:txBody>
      </p:sp>
      <p:sp>
        <p:nvSpPr>
          <p:cNvPr id="33" name="矩形 32"/>
          <p:cNvSpPr/>
          <p:nvPr/>
        </p:nvSpPr>
        <p:spPr>
          <a:xfrm>
            <a:off x="7600510" y="3478697"/>
            <a:ext cx="1736006" cy="300082"/>
          </a:xfrm>
          <a:prstGeom prst="rect">
            <a:avLst/>
          </a:prstGeom>
        </p:spPr>
        <p:txBody>
          <a:bodyPr wrap="square">
            <a:spAutoFit/>
          </a:bodyPr>
          <a:lstStyle/>
          <a:p>
            <a:r>
              <a:rPr lang="zh-TW" altLang="en-US" sz="1350" b="1" dirty="0">
                <a:solidFill>
                  <a:srgbClr val="FF0066"/>
                </a:solidFill>
                <a:latin typeface="Microsoft JhengHei UI" panose="020B0604030504040204" pitchFamily="34" charset="-120"/>
                <a:ea typeface="Microsoft JhengHei UI" panose="020B0604030504040204" pitchFamily="34" charset="-120"/>
              </a:rPr>
              <a:t>智慧防災實作工場</a:t>
            </a:r>
          </a:p>
        </p:txBody>
      </p:sp>
      <p:sp>
        <p:nvSpPr>
          <p:cNvPr id="34" name="矩形 33"/>
          <p:cNvSpPr/>
          <p:nvPr/>
        </p:nvSpPr>
        <p:spPr>
          <a:xfrm>
            <a:off x="7779338" y="5130787"/>
            <a:ext cx="1836918" cy="300082"/>
          </a:xfrm>
          <a:prstGeom prst="rect">
            <a:avLst/>
          </a:prstGeom>
        </p:spPr>
        <p:txBody>
          <a:bodyPr wrap="square">
            <a:spAutoFit/>
          </a:bodyPr>
          <a:lstStyle/>
          <a:p>
            <a:r>
              <a:rPr lang="zh-TW" altLang="en-US" sz="1350" b="1" dirty="0">
                <a:solidFill>
                  <a:srgbClr val="FF0066"/>
                </a:solidFill>
                <a:latin typeface="Microsoft JhengHei UI" panose="020B0604030504040204" pitchFamily="34" charset="-120"/>
                <a:ea typeface="Microsoft JhengHei UI" panose="020B0604030504040204" pitchFamily="34" charset="-120"/>
              </a:rPr>
              <a:t>跨領域實作工場</a:t>
            </a:r>
          </a:p>
        </p:txBody>
      </p:sp>
      <p:pic>
        <p:nvPicPr>
          <p:cNvPr id="35" name="圖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41371" y="1547091"/>
            <a:ext cx="1080000" cy="1896994"/>
          </a:xfrm>
          <a:prstGeom prst="rect">
            <a:avLst/>
          </a:prstGeom>
        </p:spPr>
      </p:pic>
      <p:pic>
        <p:nvPicPr>
          <p:cNvPr id="36" name="圖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9614" y="2008170"/>
            <a:ext cx="1438330" cy="1080000"/>
          </a:xfrm>
          <a:prstGeom prst="rect">
            <a:avLst/>
          </a:prstGeom>
        </p:spPr>
      </p:pic>
      <p:pic>
        <p:nvPicPr>
          <p:cNvPr id="37" name="圖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flipV="1">
            <a:off x="6689060" y="3908656"/>
            <a:ext cx="1618589" cy="1080000"/>
          </a:xfrm>
          <a:prstGeom prst="rect">
            <a:avLst/>
          </a:prstGeom>
        </p:spPr>
      </p:pic>
      <p:pic>
        <p:nvPicPr>
          <p:cNvPr id="38" name="圖片 37"/>
          <p:cNvPicPr>
            <a:picLocks noChangeAspect="1"/>
          </p:cNvPicPr>
          <p:nvPr/>
        </p:nvPicPr>
        <p:blipFill>
          <a:blip r:embed="rId12"/>
          <a:stretch>
            <a:fillRect/>
          </a:stretch>
        </p:blipFill>
        <p:spPr>
          <a:xfrm>
            <a:off x="8684744" y="3893147"/>
            <a:ext cx="1080000" cy="1080000"/>
          </a:xfrm>
          <a:prstGeom prst="rect">
            <a:avLst/>
          </a:prstGeom>
        </p:spPr>
      </p:pic>
      <p:pic>
        <p:nvPicPr>
          <p:cNvPr id="39" name="圖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22885" y="4866678"/>
            <a:ext cx="1115087" cy="740618"/>
          </a:xfrm>
          <a:prstGeom prst="rect">
            <a:avLst/>
          </a:prstGeom>
        </p:spPr>
      </p:pic>
      <p:pic>
        <p:nvPicPr>
          <p:cNvPr id="40" name="圖片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18566" y="1433083"/>
            <a:ext cx="959999" cy="720000"/>
          </a:xfrm>
          <a:prstGeom prst="rect">
            <a:avLst/>
          </a:prstGeom>
        </p:spPr>
      </p:pic>
      <p:pic>
        <p:nvPicPr>
          <p:cNvPr id="41" name="圖片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800000" flipV="1">
            <a:off x="10059951" y="2354144"/>
            <a:ext cx="960000" cy="720000"/>
          </a:xfrm>
          <a:prstGeom prst="rect">
            <a:avLst/>
          </a:prstGeom>
        </p:spPr>
      </p:pic>
      <p:pic>
        <p:nvPicPr>
          <p:cNvPr id="42" name="圖片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118921" y="2384393"/>
            <a:ext cx="959997" cy="720000"/>
          </a:xfrm>
          <a:prstGeom prst="rect">
            <a:avLst/>
          </a:prstGeom>
        </p:spPr>
      </p:pic>
      <p:pic>
        <p:nvPicPr>
          <p:cNvPr id="43" name="圖片 42"/>
          <p:cNvPicPr>
            <a:picLocks noChangeAspect="1"/>
          </p:cNvPicPr>
          <p:nvPr/>
        </p:nvPicPr>
        <p:blipFill>
          <a:blip r:embed="rId17"/>
          <a:stretch>
            <a:fillRect/>
          </a:stretch>
        </p:blipFill>
        <p:spPr>
          <a:xfrm>
            <a:off x="11338967" y="4280393"/>
            <a:ext cx="788703" cy="1000435"/>
          </a:xfrm>
          <a:prstGeom prst="rect">
            <a:avLst/>
          </a:prstGeom>
        </p:spPr>
      </p:pic>
      <p:pic>
        <p:nvPicPr>
          <p:cNvPr id="44" name="圖片 43"/>
          <p:cNvPicPr>
            <a:picLocks noChangeAspect="1"/>
          </p:cNvPicPr>
          <p:nvPr/>
        </p:nvPicPr>
        <p:blipFill>
          <a:blip r:embed="rId18"/>
          <a:stretch>
            <a:fillRect/>
          </a:stretch>
        </p:blipFill>
        <p:spPr>
          <a:xfrm>
            <a:off x="9932346" y="3240941"/>
            <a:ext cx="1114105" cy="720000"/>
          </a:xfrm>
          <a:prstGeom prst="rect">
            <a:avLst/>
          </a:prstGeom>
        </p:spPr>
      </p:pic>
      <p:pic>
        <p:nvPicPr>
          <p:cNvPr id="45" name="圖片 44"/>
          <p:cNvPicPr>
            <a:picLocks noChangeAspect="1"/>
          </p:cNvPicPr>
          <p:nvPr/>
        </p:nvPicPr>
        <p:blipFill>
          <a:blip r:embed="rId19"/>
          <a:stretch>
            <a:fillRect/>
          </a:stretch>
        </p:blipFill>
        <p:spPr>
          <a:xfrm>
            <a:off x="10088314" y="4080819"/>
            <a:ext cx="1116000" cy="721224"/>
          </a:xfrm>
          <a:prstGeom prst="rect">
            <a:avLst/>
          </a:prstGeom>
        </p:spPr>
      </p:pic>
      <p:pic>
        <p:nvPicPr>
          <p:cNvPr id="46" name="圖片 45"/>
          <p:cNvPicPr>
            <a:picLocks noChangeAspect="1"/>
          </p:cNvPicPr>
          <p:nvPr/>
        </p:nvPicPr>
        <p:blipFill>
          <a:blip r:embed="rId20"/>
          <a:stretch>
            <a:fillRect/>
          </a:stretch>
        </p:blipFill>
        <p:spPr>
          <a:xfrm>
            <a:off x="10521774" y="5732954"/>
            <a:ext cx="1121684" cy="720000"/>
          </a:xfrm>
          <a:prstGeom prst="rect">
            <a:avLst/>
          </a:prstGeom>
        </p:spPr>
      </p:pic>
      <p:pic>
        <p:nvPicPr>
          <p:cNvPr id="47" name="圖片 46"/>
          <p:cNvPicPr>
            <a:picLocks noChangeAspect="1"/>
          </p:cNvPicPr>
          <p:nvPr/>
        </p:nvPicPr>
        <p:blipFill>
          <a:blip r:embed="rId21"/>
          <a:stretch>
            <a:fillRect/>
          </a:stretch>
        </p:blipFill>
        <p:spPr>
          <a:xfrm>
            <a:off x="11042611" y="3231377"/>
            <a:ext cx="1133615" cy="720000"/>
          </a:xfrm>
          <a:prstGeom prst="rect">
            <a:avLst/>
          </a:prstGeom>
        </p:spPr>
      </p:pic>
      <p:sp>
        <p:nvSpPr>
          <p:cNvPr id="73" name="圓角矩形 72"/>
          <p:cNvSpPr/>
          <p:nvPr/>
        </p:nvSpPr>
        <p:spPr bwMode="auto">
          <a:xfrm>
            <a:off x="3968819" y="4336632"/>
            <a:ext cx="2362099" cy="1837083"/>
          </a:xfrm>
          <a:prstGeom prst="roundRect">
            <a:avLst/>
          </a:prstGeom>
          <a:ln w="28575">
            <a:solidFill>
              <a:schemeClr val="accent2">
                <a:lumMod val="75000"/>
              </a:schemeClr>
            </a:solidFill>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fontAlgn="base">
              <a:spcBef>
                <a:spcPct val="0"/>
              </a:spcBef>
              <a:spcAft>
                <a:spcPct val="0"/>
              </a:spcAft>
            </a:pPr>
            <a:r>
              <a:rPr lang="zh-TW" altLang="en-US" sz="1400" b="1" dirty="0">
                <a:solidFill>
                  <a:schemeClr val="accent2">
                    <a:lumMod val="75000"/>
                  </a:schemeClr>
                </a:solidFill>
                <a:latin typeface="Microsoft JhengHei UI" panose="020B0604030504040204" pitchFamily="34" charset="-120"/>
                <a:ea typeface="Microsoft JhengHei UI" panose="020B0604030504040204" pitchFamily="34" charset="-120"/>
              </a:rPr>
              <a:t>精密儀器及貴重儀器實驗室</a:t>
            </a:r>
            <a:r>
              <a:rPr lang="en-US" altLang="zh-TW" sz="1400" b="1" dirty="0">
                <a:solidFill>
                  <a:schemeClr val="accent2">
                    <a:lumMod val="75000"/>
                  </a:schemeClr>
                </a:solidFill>
                <a:latin typeface="Microsoft JhengHei UI" panose="020B0604030504040204" pitchFamily="34" charset="-120"/>
                <a:ea typeface="Microsoft JhengHei UI" panose="020B0604030504040204" pitchFamily="34" charset="-120"/>
              </a:rPr>
              <a:t>:</a:t>
            </a:r>
            <a:r>
              <a:rPr lang="zh-TW" altLang="en-US" sz="1400" b="1" dirty="0">
                <a:solidFill>
                  <a:schemeClr val="accent2">
                    <a:lumMod val="75000"/>
                  </a:schemeClr>
                </a:solidFill>
                <a:latin typeface="Microsoft JhengHei UI" panose="020B0604030504040204" pitchFamily="34" charset="-120"/>
                <a:ea typeface="Microsoft JhengHei UI" panose="020B0604030504040204" pitchFamily="34" charset="-120"/>
              </a:rPr>
              <a:t>提供教學課程、專題研究及產學合作所需之精密儀器，以因應學生日後就業市場需求，俾使能於短時間即可熟悉各項操作，有助於產業的競爭優勢。</a:t>
            </a:r>
          </a:p>
          <a:p>
            <a:pPr algn="r" defTabSz="685783" fontAlgn="base">
              <a:spcBef>
                <a:spcPct val="0"/>
              </a:spcBef>
              <a:spcAft>
                <a:spcPct val="0"/>
              </a:spcAft>
            </a:pPr>
            <a:endParaRPr lang="zh-TW" altLang="en-US" sz="1050" dirty="0">
              <a:latin typeface="Arial" panose="020B0604020202020204" pitchFamily="34" charset="0"/>
            </a:endParaRPr>
          </a:p>
        </p:txBody>
      </p:sp>
      <p:sp>
        <p:nvSpPr>
          <p:cNvPr id="74" name="圓角矩形 73"/>
          <p:cNvSpPr/>
          <p:nvPr/>
        </p:nvSpPr>
        <p:spPr bwMode="auto">
          <a:xfrm>
            <a:off x="3955421" y="1431907"/>
            <a:ext cx="2329959" cy="2230368"/>
          </a:xfrm>
          <a:prstGeom prst="roundRect">
            <a:avLst/>
          </a:prstGeom>
          <a:ln w="28575">
            <a:solidFill>
              <a:schemeClr val="accent1">
                <a:lumMod val="75000"/>
              </a:schemeClr>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fontAlgn="base">
              <a:spcBef>
                <a:spcPct val="0"/>
              </a:spcBef>
              <a:spcAft>
                <a:spcPct val="0"/>
              </a:spcAft>
            </a:pPr>
            <a:r>
              <a:rPr lang="zh-TW" altLang="en-US" sz="1400" b="1" dirty="0">
                <a:solidFill>
                  <a:schemeClr val="accent1">
                    <a:lumMod val="75000"/>
                  </a:schemeClr>
                </a:solidFill>
                <a:latin typeface="Microsoft JhengHei UI" panose="020B0604030504040204" pitchFamily="34" charset="-120"/>
                <a:ea typeface="Microsoft JhengHei UI" panose="020B0604030504040204" pitchFamily="34" charset="-120"/>
              </a:rPr>
              <a:t>環境分析儀器訓練實作教室</a:t>
            </a:r>
            <a:r>
              <a:rPr lang="en-US" altLang="zh-TW" sz="1400" b="1" dirty="0">
                <a:solidFill>
                  <a:schemeClr val="accent1">
                    <a:lumMod val="75000"/>
                  </a:schemeClr>
                </a:solidFill>
                <a:latin typeface="Microsoft JhengHei UI" panose="020B0604030504040204" pitchFamily="34" charset="-120"/>
                <a:ea typeface="Microsoft JhengHei UI" panose="020B0604030504040204" pitchFamily="34" charset="-120"/>
              </a:rPr>
              <a:t>:</a:t>
            </a:r>
            <a:r>
              <a:rPr lang="zh-TW" altLang="en-US" sz="1400" b="1" dirty="0">
                <a:solidFill>
                  <a:schemeClr val="accent1">
                    <a:lumMod val="75000"/>
                  </a:schemeClr>
                </a:solidFill>
                <a:latin typeface="Microsoft JhengHei UI" panose="020B0604030504040204" pitchFamily="34" charset="-120"/>
                <a:ea typeface="Microsoft JhengHei UI" panose="020B0604030504040204" pitchFamily="34" charset="-120"/>
              </a:rPr>
              <a:t>本系與全球最大化學分析儀器公司 </a:t>
            </a:r>
            <a:r>
              <a:rPr lang="en-US" altLang="zh-TW" sz="1400" b="1" dirty="0">
                <a:solidFill>
                  <a:schemeClr val="accent1">
                    <a:lumMod val="75000"/>
                  </a:schemeClr>
                </a:solidFill>
                <a:latin typeface="Microsoft JhengHei UI" panose="020B0604030504040204" pitchFamily="34" charset="-120"/>
                <a:ea typeface="Microsoft JhengHei UI" panose="020B0604030504040204" pitchFamily="34" charset="-120"/>
              </a:rPr>
              <a:t>- </a:t>
            </a:r>
            <a:r>
              <a:rPr lang="zh-TW" altLang="en-US" sz="1400" b="1" dirty="0">
                <a:solidFill>
                  <a:schemeClr val="accent1">
                    <a:lumMod val="75000"/>
                  </a:schemeClr>
                </a:solidFill>
                <a:latin typeface="Microsoft JhengHei UI" panose="020B0604030504040204" pitchFamily="34" charset="-120"/>
                <a:ea typeface="Microsoft JhengHei UI" panose="020B0604030504040204" pitchFamily="34" charset="-120"/>
              </a:rPr>
              <a:t>安捷倫科技公司</a:t>
            </a:r>
            <a:r>
              <a:rPr lang="en-US" altLang="zh-TW" sz="1400" b="1" dirty="0">
                <a:solidFill>
                  <a:schemeClr val="accent1">
                    <a:lumMod val="75000"/>
                  </a:schemeClr>
                </a:solidFill>
                <a:latin typeface="Microsoft JhengHei UI" panose="020B0604030504040204" pitchFamily="34" charset="-120"/>
                <a:ea typeface="Microsoft JhengHei UI" panose="020B0604030504040204" pitchFamily="34" charset="-120"/>
              </a:rPr>
              <a:t>(Agilent Technologies)</a:t>
            </a:r>
            <a:r>
              <a:rPr lang="zh-TW" altLang="en-US" sz="1400" b="1" dirty="0">
                <a:solidFill>
                  <a:schemeClr val="accent1">
                    <a:lumMod val="75000"/>
                  </a:schemeClr>
                </a:solidFill>
                <a:latin typeface="Microsoft JhengHei UI" panose="020B0604030504040204" pitchFamily="34" charset="-120"/>
                <a:ea typeface="Microsoft JhengHei UI" panose="020B0604030504040204" pitchFamily="34" charset="-120"/>
              </a:rPr>
              <a:t>簽訂策略聯盟，由安捷倫公司提供業界講師，共同培訓本校學生對分析儀器之操作及維修的實作能力</a:t>
            </a:r>
            <a:r>
              <a:rPr lang="zh-TW" altLang="en-US" sz="1400" dirty="0">
                <a:latin typeface="Microsoft JhengHei UI" panose="020B0604030504040204" pitchFamily="34" charset="-120"/>
                <a:ea typeface="Microsoft JhengHei UI" panose="020B0604030504040204" pitchFamily="34" charset="-120"/>
              </a:rPr>
              <a:t>。</a:t>
            </a:r>
          </a:p>
        </p:txBody>
      </p:sp>
      <p:sp>
        <p:nvSpPr>
          <p:cNvPr id="75" name="圓角矩形 74"/>
          <p:cNvSpPr/>
          <p:nvPr/>
        </p:nvSpPr>
        <p:spPr bwMode="auto">
          <a:xfrm>
            <a:off x="6811458" y="5492327"/>
            <a:ext cx="3231772" cy="1137073"/>
          </a:xfrm>
          <a:prstGeom prst="roundRect">
            <a:avLst/>
          </a:prstGeom>
          <a:ln w="38100">
            <a:solidFill>
              <a:srgbClr val="FF0066"/>
            </a:solid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fontAlgn="base">
              <a:spcBef>
                <a:spcPct val="0"/>
              </a:spcBef>
              <a:spcAft>
                <a:spcPct val="0"/>
              </a:spcAft>
            </a:pPr>
            <a:r>
              <a:rPr lang="zh-TW" altLang="en-US" sz="1400" b="1" dirty="0">
                <a:solidFill>
                  <a:srgbClr val="FF0066"/>
                </a:solidFill>
                <a:latin typeface="Microsoft JhengHei UI" panose="020B0604030504040204" pitchFamily="34" charset="-120"/>
                <a:ea typeface="Microsoft JhengHei UI" panose="020B0604030504040204" pitchFamily="34" charset="-120"/>
              </a:rPr>
              <a:t>智慧防災實作工場增加學生實習場所及各項試驗單元也可提供各防災產業廠商進駐，進行設廠前的測試或改善現有廠的安全設施。</a:t>
            </a:r>
          </a:p>
        </p:txBody>
      </p:sp>
      <p:sp>
        <p:nvSpPr>
          <p:cNvPr id="76" name="稻壳儿小白白(http://dwz.cn/Wu2UP)"/>
          <p:cNvSpPr>
            <a:spLocks noEditPoints="1"/>
          </p:cNvSpPr>
          <p:nvPr/>
        </p:nvSpPr>
        <p:spPr bwMode="auto">
          <a:xfrm>
            <a:off x="3933988" y="1152611"/>
            <a:ext cx="297737" cy="227454"/>
          </a:xfrm>
          <a:custGeom>
            <a:avLst/>
            <a:gdLst>
              <a:gd name="T0" fmla="*/ 76348 w 43"/>
              <a:gd name="T1" fmla="*/ 249508 h 41"/>
              <a:gd name="T2" fmla="*/ 62466 w 43"/>
              <a:gd name="T3" fmla="*/ 263370 h 41"/>
              <a:gd name="T4" fmla="*/ 6941 w 43"/>
              <a:gd name="T5" fmla="*/ 263370 h 41"/>
              <a:gd name="T6" fmla="*/ 0 w 43"/>
              <a:gd name="T7" fmla="*/ 249508 h 41"/>
              <a:gd name="T8" fmla="*/ 0 w 43"/>
              <a:gd name="T9" fmla="*/ 131685 h 41"/>
              <a:gd name="T10" fmla="*/ 6941 w 43"/>
              <a:gd name="T11" fmla="*/ 117823 h 41"/>
              <a:gd name="T12" fmla="*/ 62466 w 43"/>
              <a:gd name="T13" fmla="*/ 117823 h 41"/>
              <a:gd name="T14" fmla="*/ 76348 w 43"/>
              <a:gd name="T15" fmla="*/ 131685 h 41"/>
              <a:gd name="T16" fmla="*/ 76348 w 43"/>
              <a:gd name="T17" fmla="*/ 249508 h 41"/>
              <a:gd name="T18" fmla="*/ 34703 w 43"/>
              <a:gd name="T19" fmla="*/ 214854 h 41"/>
              <a:gd name="T20" fmla="*/ 20822 w 43"/>
              <a:gd name="T21" fmla="*/ 228716 h 41"/>
              <a:gd name="T22" fmla="*/ 34703 w 43"/>
              <a:gd name="T23" fmla="*/ 235647 h 41"/>
              <a:gd name="T24" fmla="*/ 48585 w 43"/>
              <a:gd name="T25" fmla="*/ 228716 h 41"/>
              <a:gd name="T26" fmla="*/ 34703 w 43"/>
              <a:gd name="T27" fmla="*/ 214854 h 41"/>
              <a:gd name="T28" fmla="*/ 284569 w 43"/>
              <a:gd name="T29" fmla="*/ 159408 h 41"/>
              <a:gd name="T30" fmla="*/ 284569 w 43"/>
              <a:gd name="T31" fmla="*/ 173270 h 41"/>
              <a:gd name="T32" fmla="*/ 277628 w 43"/>
              <a:gd name="T33" fmla="*/ 200993 h 41"/>
              <a:gd name="T34" fmla="*/ 277628 w 43"/>
              <a:gd name="T35" fmla="*/ 221785 h 41"/>
              <a:gd name="T36" fmla="*/ 270687 w 43"/>
              <a:gd name="T37" fmla="*/ 235647 h 41"/>
              <a:gd name="T38" fmla="*/ 263747 w 43"/>
              <a:gd name="T39" fmla="*/ 270300 h 41"/>
              <a:gd name="T40" fmla="*/ 222102 w 43"/>
              <a:gd name="T41" fmla="*/ 284162 h 41"/>
              <a:gd name="T42" fmla="*/ 215162 w 43"/>
              <a:gd name="T43" fmla="*/ 284162 h 41"/>
              <a:gd name="T44" fmla="*/ 201280 w 43"/>
              <a:gd name="T45" fmla="*/ 284162 h 41"/>
              <a:gd name="T46" fmla="*/ 201280 w 43"/>
              <a:gd name="T47" fmla="*/ 284162 h 41"/>
              <a:gd name="T48" fmla="*/ 124933 w 43"/>
              <a:gd name="T49" fmla="*/ 270300 h 41"/>
              <a:gd name="T50" fmla="*/ 97170 w 43"/>
              <a:gd name="T51" fmla="*/ 263370 h 41"/>
              <a:gd name="T52" fmla="*/ 90229 w 43"/>
              <a:gd name="T53" fmla="*/ 249508 h 41"/>
              <a:gd name="T54" fmla="*/ 90229 w 43"/>
              <a:gd name="T55" fmla="*/ 131685 h 41"/>
              <a:gd name="T56" fmla="*/ 97170 w 43"/>
              <a:gd name="T57" fmla="*/ 117823 h 41"/>
              <a:gd name="T58" fmla="*/ 131873 w 43"/>
              <a:gd name="T59" fmla="*/ 83169 h 41"/>
              <a:gd name="T60" fmla="*/ 152695 w 43"/>
              <a:gd name="T61" fmla="*/ 62377 h 41"/>
              <a:gd name="T62" fmla="*/ 159636 w 43"/>
              <a:gd name="T63" fmla="*/ 34654 h 41"/>
              <a:gd name="T64" fmla="*/ 173517 w 43"/>
              <a:gd name="T65" fmla="*/ 6931 h 41"/>
              <a:gd name="T66" fmla="*/ 180458 w 43"/>
              <a:gd name="T67" fmla="*/ 0 h 41"/>
              <a:gd name="T68" fmla="*/ 222102 w 43"/>
              <a:gd name="T69" fmla="*/ 48515 h 41"/>
              <a:gd name="T70" fmla="*/ 215162 w 43"/>
              <a:gd name="T71" fmla="*/ 83169 h 41"/>
              <a:gd name="T72" fmla="*/ 208221 w 43"/>
              <a:gd name="T73" fmla="*/ 97031 h 41"/>
              <a:gd name="T74" fmla="*/ 256806 w 43"/>
              <a:gd name="T75" fmla="*/ 97031 h 41"/>
              <a:gd name="T76" fmla="*/ 298450 w 43"/>
              <a:gd name="T77" fmla="*/ 131685 h 41"/>
              <a:gd name="T78" fmla="*/ 284569 w 43"/>
              <a:gd name="T79" fmla="*/ 159408 h 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 h="41">
                <a:moveTo>
                  <a:pt x="11" y="36"/>
                </a:moveTo>
                <a:cubicBezTo>
                  <a:pt x="11" y="37"/>
                  <a:pt x="10" y="38"/>
                  <a:pt x="9" y="38"/>
                </a:cubicBezTo>
                <a:cubicBezTo>
                  <a:pt x="1" y="38"/>
                  <a:pt x="1" y="38"/>
                  <a:pt x="1" y="38"/>
                </a:cubicBezTo>
                <a:cubicBezTo>
                  <a:pt x="0" y="38"/>
                  <a:pt x="0" y="37"/>
                  <a:pt x="0" y="36"/>
                </a:cubicBezTo>
                <a:cubicBezTo>
                  <a:pt x="0" y="19"/>
                  <a:pt x="0" y="19"/>
                  <a:pt x="0" y="19"/>
                </a:cubicBezTo>
                <a:cubicBezTo>
                  <a:pt x="0" y="18"/>
                  <a:pt x="0" y="17"/>
                  <a:pt x="1" y="17"/>
                </a:cubicBezTo>
                <a:cubicBezTo>
                  <a:pt x="9" y="17"/>
                  <a:pt x="9" y="17"/>
                  <a:pt x="9" y="17"/>
                </a:cubicBezTo>
                <a:cubicBezTo>
                  <a:pt x="10" y="17"/>
                  <a:pt x="11" y="18"/>
                  <a:pt x="11" y="19"/>
                </a:cubicBezTo>
                <a:lnTo>
                  <a:pt x="11" y="36"/>
                </a:lnTo>
                <a:close/>
                <a:moveTo>
                  <a:pt x="5" y="31"/>
                </a:moveTo>
                <a:cubicBezTo>
                  <a:pt x="4" y="31"/>
                  <a:pt x="3" y="32"/>
                  <a:pt x="3" y="33"/>
                </a:cubicBezTo>
                <a:cubicBezTo>
                  <a:pt x="3" y="34"/>
                  <a:pt x="4" y="34"/>
                  <a:pt x="5" y="34"/>
                </a:cubicBezTo>
                <a:cubicBezTo>
                  <a:pt x="6" y="34"/>
                  <a:pt x="7" y="34"/>
                  <a:pt x="7" y="33"/>
                </a:cubicBezTo>
                <a:cubicBezTo>
                  <a:pt x="7" y="32"/>
                  <a:pt x="6" y="31"/>
                  <a:pt x="5" y="31"/>
                </a:cubicBezTo>
                <a:close/>
                <a:moveTo>
                  <a:pt x="41" y="23"/>
                </a:moveTo>
                <a:cubicBezTo>
                  <a:pt x="41" y="24"/>
                  <a:pt x="41" y="25"/>
                  <a:pt x="41" y="25"/>
                </a:cubicBezTo>
                <a:cubicBezTo>
                  <a:pt x="42" y="26"/>
                  <a:pt x="41" y="28"/>
                  <a:pt x="40" y="29"/>
                </a:cubicBezTo>
                <a:cubicBezTo>
                  <a:pt x="41" y="30"/>
                  <a:pt x="41" y="31"/>
                  <a:pt x="40" y="32"/>
                </a:cubicBezTo>
                <a:cubicBezTo>
                  <a:pt x="40" y="33"/>
                  <a:pt x="40" y="34"/>
                  <a:pt x="39" y="34"/>
                </a:cubicBezTo>
                <a:cubicBezTo>
                  <a:pt x="39" y="36"/>
                  <a:pt x="39" y="38"/>
                  <a:pt x="38" y="39"/>
                </a:cubicBezTo>
                <a:cubicBezTo>
                  <a:pt x="36" y="41"/>
                  <a:pt x="35" y="41"/>
                  <a:pt x="32" y="41"/>
                </a:cubicBezTo>
                <a:cubicBezTo>
                  <a:pt x="32" y="41"/>
                  <a:pt x="32" y="41"/>
                  <a:pt x="31" y="41"/>
                </a:cubicBezTo>
                <a:cubicBezTo>
                  <a:pt x="29" y="41"/>
                  <a:pt x="29" y="41"/>
                  <a:pt x="29" y="41"/>
                </a:cubicBezTo>
                <a:cubicBezTo>
                  <a:pt x="29" y="41"/>
                  <a:pt x="29" y="41"/>
                  <a:pt x="29" y="41"/>
                </a:cubicBezTo>
                <a:cubicBezTo>
                  <a:pt x="25" y="41"/>
                  <a:pt x="21" y="40"/>
                  <a:pt x="18" y="39"/>
                </a:cubicBezTo>
                <a:cubicBezTo>
                  <a:pt x="17" y="38"/>
                  <a:pt x="15" y="38"/>
                  <a:pt x="14" y="38"/>
                </a:cubicBezTo>
                <a:cubicBezTo>
                  <a:pt x="13" y="38"/>
                  <a:pt x="13" y="37"/>
                  <a:pt x="13" y="36"/>
                </a:cubicBezTo>
                <a:cubicBezTo>
                  <a:pt x="13" y="19"/>
                  <a:pt x="13" y="19"/>
                  <a:pt x="13" y="19"/>
                </a:cubicBezTo>
                <a:cubicBezTo>
                  <a:pt x="13" y="18"/>
                  <a:pt x="13" y="17"/>
                  <a:pt x="14" y="17"/>
                </a:cubicBezTo>
                <a:cubicBezTo>
                  <a:pt x="15" y="17"/>
                  <a:pt x="18" y="14"/>
                  <a:pt x="19" y="12"/>
                </a:cubicBezTo>
                <a:cubicBezTo>
                  <a:pt x="20" y="11"/>
                  <a:pt x="21" y="10"/>
                  <a:pt x="22" y="9"/>
                </a:cubicBezTo>
                <a:cubicBezTo>
                  <a:pt x="23" y="8"/>
                  <a:pt x="23" y="7"/>
                  <a:pt x="23" y="5"/>
                </a:cubicBezTo>
                <a:cubicBezTo>
                  <a:pt x="24" y="3"/>
                  <a:pt x="24" y="2"/>
                  <a:pt x="25" y="1"/>
                </a:cubicBezTo>
                <a:cubicBezTo>
                  <a:pt x="25" y="0"/>
                  <a:pt x="26" y="0"/>
                  <a:pt x="26" y="0"/>
                </a:cubicBezTo>
                <a:cubicBezTo>
                  <a:pt x="32" y="0"/>
                  <a:pt x="32" y="5"/>
                  <a:pt x="32" y="7"/>
                </a:cubicBezTo>
                <a:cubicBezTo>
                  <a:pt x="32" y="9"/>
                  <a:pt x="31" y="11"/>
                  <a:pt x="31" y="12"/>
                </a:cubicBezTo>
                <a:cubicBezTo>
                  <a:pt x="30" y="13"/>
                  <a:pt x="30" y="13"/>
                  <a:pt x="30" y="14"/>
                </a:cubicBezTo>
                <a:cubicBezTo>
                  <a:pt x="37" y="14"/>
                  <a:pt x="37" y="14"/>
                  <a:pt x="37" y="14"/>
                </a:cubicBezTo>
                <a:cubicBezTo>
                  <a:pt x="40" y="14"/>
                  <a:pt x="43" y="16"/>
                  <a:pt x="43" y="19"/>
                </a:cubicBezTo>
                <a:cubicBezTo>
                  <a:pt x="43" y="20"/>
                  <a:pt x="42" y="22"/>
                  <a:pt x="41" y="23"/>
                </a:cubicBezTo>
                <a:close/>
              </a:path>
            </a:pathLst>
          </a:custGeom>
          <a:solidFill>
            <a:schemeClr val="accent4">
              <a:lumMod val="75000"/>
            </a:schemeClr>
          </a:solidFill>
          <a:ln>
            <a:solidFill>
              <a:schemeClr val="accent4">
                <a:lumMod val="50000"/>
              </a:schemeClr>
            </a:solidFill>
          </a:ln>
        </p:spPr>
        <p:txBody>
          <a:bodyPr lIns="91440" tIns="45720" rIns="91440" bIns="45720"/>
          <a:lstStyle/>
          <a:p>
            <a:pPr defTabSz="685800" eaLnBrk="0" fontAlgn="base" hangingPunct="0">
              <a:spcBef>
                <a:spcPct val="0"/>
              </a:spcBef>
              <a:spcAft>
                <a:spcPct val="0"/>
              </a:spcAft>
              <a:defRPr/>
            </a:pPr>
            <a:endParaRPr lang="zh-TW" altLang="en-US" sz="1350" kern="0">
              <a:solidFill>
                <a:srgbClr val="445469"/>
              </a:solidFill>
              <a:latin typeface="Arial" panose="020B0604020202020204" pitchFamily="34" charset="0"/>
              <a:ea typeface="Microsoft YaHei" panose="020B0503020204020204" pitchFamily="34" charset="-122"/>
            </a:endParaRPr>
          </a:p>
        </p:txBody>
      </p:sp>
      <p:sp>
        <p:nvSpPr>
          <p:cNvPr id="77" name="稻壳儿小白白(http://dwz.cn/Wu2UP)"/>
          <p:cNvSpPr>
            <a:spLocks noEditPoints="1"/>
          </p:cNvSpPr>
          <p:nvPr/>
        </p:nvSpPr>
        <p:spPr bwMode="auto">
          <a:xfrm>
            <a:off x="4004961" y="3825095"/>
            <a:ext cx="302218" cy="271693"/>
          </a:xfrm>
          <a:custGeom>
            <a:avLst/>
            <a:gdLst>
              <a:gd name="T0" fmla="*/ 76348 w 43"/>
              <a:gd name="T1" fmla="*/ 249508 h 41"/>
              <a:gd name="T2" fmla="*/ 62466 w 43"/>
              <a:gd name="T3" fmla="*/ 263370 h 41"/>
              <a:gd name="T4" fmla="*/ 6941 w 43"/>
              <a:gd name="T5" fmla="*/ 263370 h 41"/>
              <a:gd name="T6" fmla="*/ 0 w 43"/>
              <a:gd name="T7" fmla="*/ 249508 h 41"/>
              <a:gd name="T8" fmla="*/ 0 w 43"/>
              <a:gd name="T9" fmla="*/ 131685 h 41"/>
              <a:gd name="T10" fmla="*/ 6941 w 43"/>
              <a:gd name="T11" fmla="*/ 117823 h 41"/>
              <a:gd name="T12" fmla="*/ 62466 w 43"/>
              <a:gd name="T13" fmla="*/ 117823 h 41"/>
              <a:gd name="T14" fmla="*/ 76348 w 43"/>
              <a:gd name="T15" fmla="*/ 131685 h 41"/>
              <a:gd name="T16" fmla="*/ 76348 w 43"/>
              <a:gd name="T17" fmla="*/ 249508 h 41"/>
              <a:gd name="T18" fmla="*/ 34703 w 43"/>
              <a:gd name="T19" fmla="*/ 214854 h 41"/>
              <a:gd name="T20" fmla="*/ 20822 w 43"/>
              <a:gd name="T21" fmla="*/ 228716 h 41"/>
              <a:gd name="T22" fmla="*/ 34703 w 43"/>
              <a:gd name="T23" fmla="*/ 235647 h 41"/>
              <a:gd name="T24" fmla="*/ 48585 w 43"/>
              <a:gd name="T25" fmla="*/ 228716 h 41"/>
              <a:gd name="T26" fmla="*/ 34703 w 43"/>
              <a:gd name="T27" fmla="*/ 214854 h 41"/>
              <a:gd name="T28" fmla="*/ 284569 w 43"/>
              <a:gd name="T29" fmla="*/ 159408 h 41"/>
              <a:gd name="T30" fmla="*/ 284569 w 43"/>
              <a:gd name="T31" fmla="*/ 173270 h 41"/>
              <a:gd name="T32" fmla="*/ 277628 w 43"/>
              <a:gd name="T33" fmla="*/ 200993 h 41"/>
              <a:gd name="T34" fmla="*/ 277628 w 43"/>
              <a:gd name="T35" fmla="*/ 221785 h 41"/>
              <a:gd name="T36" fmla="*/ 270687 w 43"/>
              <a:gd name="T37" fmla="*/ 235647 h 41"/>
              <a:gd name="T38" fmla="*/ 263747 w 43"/>
              <a:gd name="T39" fmla="*/ 270300 h 41"/>
              <a:gd name="T40" fmla="*/ 222102 w 43"/>
              <a:gd name="T41" fmla="*/ 284162 h 41"/>
              <a:gd name="T42" fmla="*/ 215162 w 43"/>
              <a:gd name="T43" fmla="*/ 284162 h 41"/>
              <a:gd name="T44" fmla="*/ 201280 w 43"/>
              <a:gd name="T45" fmla="*/ 284162 h 41"/>
              <a:gd name="T46" fmla="*/ 201280 w 43"/>
              <a:gd name="T47" fmla="*/ 284162 h 41"/>
              <a:gd name="T48" fmla="*/ 124933 w 43"/>
              <a:gd name="T49" fmla="*/ 270300 h 41"/>
              <a:gd name="T50" fmla="*/ 97170 w 43"/>
              <a:gd name="T51" fmla="*/ 263370 h 41"/>
              <a:gd name="T52" fmla="*/ 90229 w 43"/>
              <a:gd name="T53" fmla="*/ 249508 h 41"/>
              <a:gd name="T54" fmla="*/ 90229 w 43"/>
              <a:gd name="T55" fmla="*/ 131685 h 41"/>
              <a:gd name="T56" fmla="*/ 97170 w 43"/>
              <a:gd name="T57" fmla="*/ 117823 h 41"/>
              <a:gd name="T58" fmla="*/ 131873 w 43"/>
              <a:gd name="T59" fmla="*/ 83169 h 41"/>
              <a:gd name="T60" fmla="*/ 152695 w 43"/>
              <a:gd name="T61" fmla="*/ 62377 h 41"/>
              <a:gd name="T62" fmla="*/ 159636 w 43"/>
              <a:gd name="T63" fmla="*/ 34654 h 41"/>
              <a:gd name="T64" fmla="*/ 173517 w 43"/>
              <a:gd name="T65" fmla="*/ 6931 h 41"/>
              <a:gd name="T66" fmla="*/ 180458 w 43"/>
              <a:gd name="T67" fmla="*/ 0 h 41"/>
              <a:gd name="T68" fmla="*/ 222102 w 43"/>
              <a:gd name="T69" fmla="*/ 48515 h 41"/>
              <a:gd name="T70" fmla="*/ 215162 w 43"/>
              <a:gd name="T71" fmla="*/ 83169 h 41"/>
              <a:gd name="T72" fmla="*/ 208221 w 43"/>
              <a:gd name="T73" fmla="*/ 97031 h 41"/>
              <a:gd name="T74" fmla="*/ 256806 w 43"/>
              <a:gd name="T75" fmla="*/ 97031 h 41"/>
              <a:gd name="T76" fmla="*/ 298450 w 43"/>
              <a:gd name="T77" fmla="*/ 131685 h 41"/>
              <a:gd name="T78" fmla="*/ 284569 w 43"/>
              <a:gd name="T79" fmla="*/ 159408 h 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 h="41">
                <a:moveTo>
                  <a:pt x="11" y="36"/>
                </a:moveTo>
                <a:cubicBezTo>
                  <a:pt x="11" y="37"/>
                  <a:pt x="10" y="38"/>
                  <a:pt x="9" y="38"/>
                </a:cubicBezTo>
                <a:cubicBezTo>
                  <a:pt x="1" y="38"/>
                  <a:pt x="1" y="38"/>
                  <a:pt x="1" y="38"/>
                </a:cubicBezTo>
                <a:cubicBezTo>
                  <a:pt x="0" y="38"/>
                  <a:pt x="0" y="37"/>
                  <a:pt x="0" y="36"/>
                </a:cubicBezTo>
                <a:cubicBezTo>
                  <a:pt x="0" y="19"/>
                  <a:pt x="0" y="19"/>
                  <a:pt x="0" y="19"/>
                </a:cubicBezTo>
                <a:cubicBezTo>
                  <a:pt x="0" y="18"/>
                  <a:pt x="0" y="17"/>
                  <a:pt x="1" y="17"/>
                </a:cubicBezTo>
                <a:cubicBezTo>
                  <a:pt x="9" y="17"/>
                  <a:pt x="9" y="17"/>
                  <a:pt x="9" y="17"/>
                </a:cubicBezTo>
                <a:cubicBezTo>
                  <a:pt x="10" y="17"/>
                  <a:pt x="11" y="18"/>
                  <a:pt x="11" y="19"/>
                </a:cubicBezTo>
                <a:lnTo>
                  <a:pt x="11" y="36"/>
                </a:lnTo>
                <a:close/>
                <a:moveTo>
                  <a:pt x="5" y="31"/>
                </a:moveTo>
                <a:cubicBezTo>
                  <a:pt x="4" y="31"/>
                  <a:pt x="3" y="32"/>
                  <a:pt x="3" y="33"/>
                </a:cubicBezTo>
                <a:cubicBezTo>
                  <a:pt x="3" y="34"/>
                  <a:pt x="4" y="34"/>
                  <a:pt x="5" y="34"/>
                </a:cubicBezTo>
                <a:cubicBezTo>
                  <a:pt x="6" y="34"/>
                  <a:pt x="7" y="34"/>
                  <a:pt x="7" y="33"/>
                </a:cubicBezTo>
                <a:cubicBezTo>
                  <a:pt x="7" y="32"/>
                  <a:pt x="6" y="31"/>
                  <a:pt x="5" y="31"/>
                </a:cubicBezTo>
                <a:close/>
                <a:moveTo>
                  <a:pt x="41" y="23"/>
                </a:moveTo>
                <a:cubicBezTo>
                  <a:pt x="41" y="24"/>
                  <a:pt x="41" y="25"/>
                  <a:pt x="41" y="25"/>
                </a:cubicBezTo>
                <a:cubicBezTo>
                  <a:pt x="42" y="26"/>
                  <a:pt x="41" y="28"/>
                  <a:pt x="40" y="29"/>
                </a:cubicBezTo>
                <a:cubicBezTo>
                  <a:pt x="41" y="30"/>
                  <a:pt x="41" y="31"/>
                  <a:pt x="40" y="32"/>
                </a:cubicBezTo>
                <a:cubicBezTo>
                  <a:pt x="40" y="33"/>
                  <a:pt x="40" y="34"/>
                  <a:pt x="39" y="34"/>
                </a:cubicBezTo>
                <a:cubicBezTo>
                  <a:pt x="39" y="36"/>
                  <a:pt x="39" y="38"/>
                  <a:pt x="38" y="39"/>
                </a:cubicBezTo>
                <a:cubicBezTo>
                  <a:pt x="36" y="41"/>
                  <a:pt x="35" y="41"/>
                  <a:pt x="32" y="41"/>
                </a:cubicBezTo>
                <a:cubicBezTo>
                  <a:pt x="32" y="41"/>
                  <a:pt x="32" y="41"/>
                  <a:pt x="31" y="41"/>
                </a:cubicBezTo>
                <a:cubicBezTo>
                  <a:pt x="29" y="41"/>
                  <a:pt x="29" y="41"/>
                  <a:pt x="29" y="41"/>
                </a:cubicBezTo>
                <a:cubicBezTo>
                  <a:pt x="29" y="41"/>
                  <a:pt x="29" y="41"/>
                  <a:pt x="29" y="41"/>
                </a:cubicBezTo>
                <a:cubicBezTo>
                  <a:pt x="25" y="41"/>
                  <a:pt x="21" y="40"/>
                  <a:pt x="18" y="39"/>
                </a:cubicBezTo>
                <a:cubicBezTo>
                  <a:pt x="17" y="38"/>
                  <a:pt x="15" y="38"/>
                  <a:pt x="14" y="38"/>
                </a:cubicBezTo>
                <a:cubicBezTo>
                  <a:pt x="13" y="38"/>
                  <a:pt x="13" y="37"/>
                  <a:pt x="13" y="36"/>
                </a:cubicBezTo>
                <a:cubicBezTo>
                  <a:pt x="13" y="19"/>
                  <a:pt x="13" y="19"/>
                  <a:pt x="13" y="19"/>
                </a:cubicBezTo>
                <a:cubicBezTo>
                  <a:pt x="13" y="18"/>
                  <a:pt x="13" y="17"/>
                  <a:pt x="14" y="17"/>
                </a:cubicBezTo>
                <a:cubicBezTo>
                  <a:pt x="15" y="17"/>
                  <a:pt x="18" y="14"/>
                  <a:pt x="19" y="12"/>
                </a:cubicBezTo>
                <a:cubicBezTo>
                  <a:pt x="20" y="11"/>
                  <a:pt x="21" y="10"/>
                  <a:pt x="22" y="9"/>
                </a:cubicBezTo>
                <a:cubicBezTo>
                  <a:pt x="23" y="8"/>
                  <a:pt x="23" y="7"/>
                  <a:pt x="23" y="5"/>
                </a:cubicBezTo>
                <a:cubicBezTo>
                  <a:pt x="24" y="3"/>
                  <a:pt x="24" y="2"/>
                  <a:pt x="25" y="1"/>
                </a:cubicBezTo>
                <a:cubicBezTo>
                  <a:pt x="25" y="0"/>
                  <a:pt x="26" y="0"/>
                  <a:pt x="26" y="0"/>
                </a:cubicBezTo>
                <a:cubicBezTo>
                  <a:pt x="32" y="0"/>
                  <a:pt x="32" y="5"/>
                  <a:pt x="32" y="7"/>
                </a:cubicBezTo>
                <a:cubicBezTo>
                  <a:pt x="32" y="9"/>
                  <a:pt x="31" y="11"/>
                  <a:pt x="31" y="12"/>
                </a:cubicBezTo>
                <a:cubicBezTo>
                  <a:pt x="30" y="13"/>
                  <a:pt x="30" y="13"/>
                  <a:pt x="30" y="14"/>
                </a:cubicBezTo>
                <a:cubicBezTo>
                  <a:pt x="37" y="14"/>
                  <a:pt x="37" y="14"/>
                  <a:pt x="37" y="14"/>
                </a:cubicBezTo>
                <a:cubicBezTo>
                  <a:pt x="40" y="14"/>
                  <a:pt x="43" y="16"/>
                  <a:pt x="43" y="19"/>
                </a:cubicBezTo>
                <a:cubicBezTo>
                  <a:pt x="43" y="20"/>
                  <a:pt x="42" y="22"/>
                  <a:pt x="41" y="23"/>
                </a:cubicBezTo>
                <a:close/>
              </a:path>
            </a:pathLst>
          </a:custGeom>
          <a:solidFill>
            <a:schemeClr val="accent2">
              <a:lumMod val="75000"/>
            </a:schemeClr>
          </a:solidFill>
          <a:ln>
            <a:solidFill>
              <a:schemeClr val="accent2">
                <a:lumMod val="50000"/>
              </a:schemeClr>
            </a:solidFill>
          </a:ln>
        </p:spPr>
        <p:txBody>
          <a:bodyPr lIns="91440" tIns="45720" rIns="91440" bIns="45720"/>
          <a:lstStyle/>
          <a:p>
            <a:pPr defTabSz="685800" eaLnBrk="0" fontAlgn="base" hangingPunct="0">
              <a:spcBef>
                <a:spcPct val="0"/>
              </a:spcBef>
              <a:spcAft>
                <a:spcPct val="0"/>
              </a:spcAft>
              <a:defRPr/>
            </a:pPr>
            <a:endParaRPr lang="zh-TW" altLang="en-US" sz="1350" kern="0">
              <a:solidFill>
                <a:srgbClr val="445469"/>
              </a:solidFill>
              <a:latin typeface="Arial" panose="020B0604020202020204" pitchFamily="34" charset="0"/>
              <a:ea typeface="Microsoft YaHei" panose="020B0503020204020204" pitchFamily="34" charset="-122"/>
            </a:endParaRPr>
          </a:p>
        </p:txBody>
      </p:sp>
      <p:sp>
        <p:nvSpPr>
          <p:cNvPr id="78" name="稻壳儿小白白(http://dwz.cn/Wu2UP)"/>
          <p:cNvSpPr>
            <a:spLocks noEditPoints="1"/>
          </p:cNvSpPr>
          <p:nvPr/>
        </p:nvSpPr>
        <p:spPr bwMode="auto">
          <a:xfrm>
            <a:off x="6523455" y="5401298"/>
            <a:ext cx="254804" cy="217067"/>
          </a:xfrm>
          <a:custGeom>
            <a:avLst/>
            <a:gdLst>
              <a:gd name="T0" fmla="*/ 76348 w 43"/>
              <a:gd name="T1" fmla="*/ 249508 h 41"/>
              <a:gd name="T2" fmla="*/ 62466 w 43"/>
              <a:gd name="T3" fmla="*/ 263370 h 41"/>
              <a:gd name="T4" fmla="*/ 6941 w 43"/>
              <a:gd name="T5" fmla="*/ 263370 h 41"/>
              <a:gd name="T6" fmla="*/ 0 w 43"/>
              <a:gd name="T7" fmla="*/ 249508 h 41"/>
              <a:gd name="T8" fmla="*/ 0 w 43"/>
              <a:gd name="T9" fmla="*/ 131685 h 41"/>
              <a:gd name="T10" fmla="*/ 6941 w 43"/>
              <a:gd name="T11" fmla="*/ 117823 h 41"/>
              <a:gd name="T12" fmla="*/ 62466 w 43"/>
              <a:gd name="T13" fmla="*/ 117823 h 41"/>
              <a:gd name="T14" fmla="*/ 76348 w 43"/>
              <a:gd name="T15" fmla="*/ 131685 h 41"/>
              <a:gd name="T16" fmla="*/ 76348 w 43"/>
              <a:gd name="T17" fmla="*/ 249508 h 41"/>
              <a:gd name="T18" fmla="*/ 34703 w 43"/>
              <a:gd name="T19" fmla="*/ 214854 h 41"/>
              <a:gd name="T20" fmla="*/ 20822 w 43"/>
              <a:gd name="T21" fmla="*/ 228716 h 41"/>
              <a:gd name="T22" fmla="*/ 34703 w 43"/>
              <a:gd name="T23" fmla="*/ 235647 h 41"/>
              <a:gd name="T24" fmla="*/ 48585 w 43"/>
              <a:gd name="T25" fmla="*/ 228716 h 41"/>
              <a:gd name="T26" fmla="*/ 34703 w 43"/>
              <a:gd name="T27" fmla="*/ 214854 h 41"/>
              <a:gd name="T28" fmla="*/ 284569 w 43"/>
              <a:gd name="T29" fmla="*/ 159408 h 41"/>
              <a:gd name="T30" fmla="*/ 284569 w 43"/>
              <a:gd name="T31" fmla="*/ 173270 h 41"/>
              <a:gd name="T32" fmla="*/ 277628 w 43"/>
              <a:gd name="T33" fmla="*/ 200993 h 41"/>
              <a:gd name="T34" fmla="*/ 277628 w 43"/>
              <a:gd name="T35" fmla="*/ 221785 h 41"/>
              <a:gd name="T36" fmla="*/ 270687 w 43"/>
              <a:gd name="T37" fmla="*/ 235647 h 41"/>
              <a:gd name="T38" fmla="*/ 263747 w 43"/>
              <a:gd name="T39" fmla="*/ 270300 h 41"/>
              <a:gd name="T40" fmla="*/ 222102 w 43"/>
              <a:gd name="T41" fmla="*/ 284162 h 41"/>
              <a:gd name="T42" fmla="*/ 215162 w 43"/>
              <a:gd name="T43" fmla="*/ 284162 h 41"/>
              <a:gd name="T44" fmla="*/ 201280 w 43"/>
              <a:gd name="T45" fmla="*/ 284162 h 41"/>
              <a:gd name="T46" fmla="*/ 201280 w 43"/>
              <a:gd name="T47" fmla="*/ 284162 h 41"/>
              <a:gd name="T48" fmla="*/ 124933 w 43"/>
              <a:gd name="T49" fmla="*/ 270300 h 41"/>
              <a:gd name="T50" fmla="*/ 97170 w 43"/>
              <a:gd name="T51" fmla="*/ 263370 h 41"/>
              <a:gd name="T52" fmla="*/ 90229 w 43"/>
              <a:gd name="T53" fmla="*/ 249508 h 41"/>
              <a:gd name="T54" fmla="*/ 90229 w 43"/>
              <a:gd name="T55" fmla="*/ 131685 h 41"/>
              <a:gd name="T56" fmla="*/ 97170 w 43"/>
              <a:gd name="T57" fmla="*/ 117823 h 41"/>
              <a:gd name="T58" fmla="*/ 131873 w 43"/>
              <a:gd name="T59" fmla="*/ 83169 h 41"/>
              <a:gd name="T60" fmla="*/ 152695 w 43"/>
              <a:gd name="T61" fmla="*/ 62377 h 41"/>
              <a:gd name="T62" fmla="*/ 159636 w 43"/>
              <a:gd name="T63" fmla="*/ 34654 h 41"/>
              <a:gd name="T64" fmla="*/ 173517 w 43"/>
              <a:gd name="T65" fmla="*/ 6931 h 41"/>
              <a:gd name="T66" fmla="*/ 180458 w 43"/>
              <a:gd name="T67" fmla="*/ 0 h 41"/>
              <a:gd name="T68" fmla="*/ 222102 w 43"/>
              <a:gd name="T69" fmla="*/ 48515 h 41"/>
              <a:gd name="T70" fmla="*/ 215162 w 43"/>
              <a:gd name="T71" fmla="*/ 83169 h 41"/>
              <a:gd name="T72" fmla="*/ 208221 w 43"/>
              <a:gd name="T73" fmla="*/ 97031 h 41"/>
              <a:gd name="T74" fmla="*/ 256806 w 43"/>
              <a:gd name="T75" fmla="*/ 97031 h 41"/>
              <a:gd name="T76" fmla="*/ 298450 w 43"/>
              <a:gd name="T77" fmla="*/ 131685 h 41"/>
              <a:gd name="T78" fmla="*/ 284569 w 43"/>
              <a:gd name="T79" fmla="*/ 159408 h 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 h="41">
                <a:moveTo>
                  <a:pt x="11" y="36"/>
                </a:moveTo>
                <a:cubicBezTo>
                  <a:pt x="11" y="37"/>
                  <a:pt x="10" y="38"/>
                  <a:pt x="9" y="38"/>
                </a:cubicBezTo>
                <a:cubicBezTo>
                  <a:pt x="1" y="38"/>
                  <a:pt x="1" y="38"/>
                  <a:pt x="1" y="38"/>
                </a:cubicBezTo>
                <a:cubicBezTo>
                  <a:pt x="0" y="38"/>
                  <a:pt x="0" y="37"/>
                  <a:pt x="0" y="36"/>
                </a:cubicBezTo>
                <a:cubicBezTo>
                  <a:pt x="0" y="19"/>
                  <a:pt x="0" y="19"/>
                  <a:pt x="0" y="19"/>
                </a:cubicBezTo>
                <a:cubicBezTo>
                  <a:pt x="0" y="18"/>
                  <a:pt x="0" y="17"/>
                  <a:pt x="1" y="17"/>
                </a:cubicBezTo>
                <a:cubicBezTo>
                  <a:pt x="9" y="17"/>
                  <a:pt x="9" y="17"/>
                  <a:pt x="9" y="17"/>
                </a:cubicBezTo>
                <a:cubicBezTo>
                  <a:pt x="10" y="17"/>
                  <a:pt x="11" y="18"/>
                  <a:pt x="11" y="19"/>
                </a:cubicBezTo>
                <a:lnTo>
                  <a:pt x="11" y="36"/>
                </a:lnTo>
                <a:close/>
                <a:moveTo>
                  <a:pt x="5" y="31"/>
                </a:moveTo>
                <a:cubicBezTo>
                  <a:pt x="4" y="31"/>
                  <a:pt x="3" y="32"/>
                  <a:pt x="3" y="33"/>
                </a:cubicBezTo>
                <a:cubicBezTo>
                  <a:pt x="3" y="34"/>
                  <a:pt x="4" y="34"/>
                  <a:pt x="5" y="34"/>
                </a:cubicBezTo>
                <a:cubicBezTo>
                  <a:pt x="6" y="34"/>
                  <a:pt x="7" y="34"/>
                  <a:pt x="7" y="33"/>
                </a:cubicBezTo>
                <a:cubicBezTo>
                  <a:pt x="7" y="32"/>
                  <a:pt x="6" y="31"/>
                  <a:pt x="5" y="31"/>
                </a:cubicBezTo>
                <a:close/>
                <a:moveTo>
                  <a:pt x="41" y="23"/>
                </a:moveTo>
                <a:cubicBezTo>
                  <a:pt x="41" y="24"/>
                  <a:pt x="41" y="25"/>
                  <a:pt x="41" y="25"/>
                </a:cubicBezTo>
                <a:cubicBezTo>
                  <a:pt x="42" y="26"/>
                  <a:pt x="41" y="28"/>
                  <a:pt x="40" y="29"/>
                </a:cubicBezTo>
                <a:cubicBezTo>
                  <a:pt x="41" y="30"/>
                  <a:pt x="41" y="31"/>
                  <a:pt x="40" y="32"/>
                </a:cubicBezTo>
                <a:cubicBezTo>
                  <a:pt x="40" y="33"/>
                  <a:pt x="40" y="34"/>
                  <a:pt x="39" y="34"/>
                </a:cubicBezTo>
                <a:cubicBezTo>
                  <a:pt x="39" y="36"/>
                  <a:pt x="39" y="38"/>
                  <a:pt x="38" y="39"/>
                </a:cubicBezTo>
                <a:cubicBezTo>
                  <a:pt x="36" y="41"/>
                  <a:pt x="35" y="41"/>
                  <a:pt x="32" y="41"/>
                </a:cubicBezTo>
                <a:cubicBezTo>
                  <a:pt x="32" y="41"/>
                  <a:pt x="32" y="41"/>
                  <a:pt x="31" y="41"/>
                </a:cubicBezTo>
                <a:cubicBezTo>
                  <a:pt x="29" y="41"/>
                  <a:pt x="29" y="41"/>
                  <a:pt x="29" y="41"/>
                </a:cubicBezTo>
                <a:cubicBezTo>
                  <a:pt x="29" y="41"/>
                  <a:pt x="29" y="41"/>
                  <a:pt x="29" y="41"/>
                </a:cubicBezTo>
                <a:cubicBezTo>
                  <a:pt x="25" y="41"/>
                  <a:pt x="21" y="40"/>
                  <a:pt x="18" y="39"/>
                </a:cubicBezTo>
                <a:cubicBezTo>
                  <a:pt x="17" y="38"/>
                  <a:pt x="15" y="38"/>
                  <a:pt x="14" y="38"/>
                </a:cubicBezTo>
                <a:cubicBezTo>
                  <a:pt x="13" y="38"/>
                  <a:pt x="13" y="37"/>
                  <a:pt x="13" y="36"/>
                </a:cubicBezTo>
                <a:cubicBezTo>
                  <a:pt x="13" y="19"/>
                  <a:pt x="13" y="19"/>
                  <a:pt x="13" y="19"/>
                </a:cubicBezTo>
                <a:cubicBezTo>
                  <a:pt x="13" y="18"/>
                  <a:pt x="13" y="17"/>
                  <a:pt x="14" y="17"/>
                </a:cubicBezTo>
                <a:cubicBezTo>
                  <a:pt x="15" y="17"/>
                  <a:pt x="18" y="14"/>
                  <a:pt x="19" y="12"/>
                </a:cubicBezTo>
                <a:cubicBezTo>
                  <a:pt x="20" y="11"/>
                  <a:pt x="21" y="10"/>
                  <a:pt x="22" y="9"/>
                </a:cubicBezTo>
                <a:cubicBezTo>
                  <a:pt x="23" y="8"/>
                  <a:pt x="23" y="7"/>
                  <a:pt x="23" y="5"/>
                </a:cubicBezTo>
                <a:cubicBezTo>
                  <a:pt x="24" y="3"/>
                  <a:pt x="24" y="2"/>
                  <a:pt x="25" y="1"/>
                </a:cubicBezTo>
                <a:cubicBezTo>
                  <a:pt x="25" y="0"/>
                  <a:pt x="26" y="0"/>
                  <a:pt x="26" y="0"/>
                </a:cubicBezTo>
                <a:cubicBezTo>
                  <a:pt x="32" y="0"/>
                  <a:pt x="32" y="5"/>
                  <a:pt x="32" y="7"/>
                </a:cubicBezTo>
                <a:cubicBezTo>
                  <a:pt x="32" y="9"/>
                  <a:pt x="31" y="11"/>
                  <a:pt x="31" y="12"/>
                </a:cubicBezTo>
                <a:cubicBezTo>
                  <a:pt x="30" y="13"/>
                  <a:pt x="30" y="13"/>
                  <a:pt x="30" y="14"/>
                </a:cubicBezTo>
                <a:cubicBezTo>
                  <a:pt x="37" y="14"/>
                  <a:pt x="37" y="14"/>
                  <a:pt x="37" y="14"/>
                </a:cubicBezTo>
                <a:cubicBezTo>
                  <a:pt x="40" y="14"/>
                  <a:pt x="43" y="16"/>
                  <a:pt x="43" y="19"/>
                </a:cubicBezTo>
                <a:cubicBezTo>
                  <a:pt x="43" y="20"/>
                  <a:pt x="42" y="22"/>
                  <a:pt x="41" y="23"/>
                </a:cubicBezTo>
                <a:close/>
              </a:path>
            </a:pathLst>
          </a:custGeom>
          <a:solidFill>
            <a:srgbClr val="FF0000"/>
          </a:solidFill>
          <a:ln>
            <a:solidFill>
              <a:srgbClr val="FF66FF"/>
            </a:solidFill>
          </a:ln>
        </p:spPr>
        <p:txBody>
          <a:bodyPr lIns="91440" tIns="45720" rIns="91440" bIns="45720"/>
          <a:lstStyle/>
          <a:p>
            <a:pPr defTabSz="685800" eaLnBrk="0" fontAlgn="base" hangingPunct="0">
              <a:spcBef>
                <a:spcPct val="0"/>
              </a:spcBef>
              <a:spcAft>
                <a:spcPct val="0"/>
              </a:spcAft>
              <a:defRPr/>
            </a:pPr>
            <a:endParaRPr lang="zh-TW" altLang="en-US" sz="1350" kern="0">
              <a:solidFill>
                <a:srgbClr val="445469"/>
              </a:solidFill>
              <a:latin typeface="Arial" panose="020B0604020202020204" pitchFamily="34" charset="0"/>
              <a:ea typeface="Microsoft YaHei" panose="020B0503020204020204" pitchFamily="34" charset="-122"/>
            </a:endParaRPr>
          </a:p>
        </p:txBody>
      </p:sp>
      <p:pic>
        <p:nvPicPr>
          <p:cNvPr id="81" name="圖片 80"/>
          <p:cNvPicPr>
            <a:picLocks noChangeAspect="1"/>
          </p:cNvPicPr>
          <p:nvPr/>
        </p:nvPicPr>
        <p:blipFill>
          <a:blip r:embed="rId22"/>
          <a:stretch>
            <a:fillRect/>
          </a:stretch>
        </p:blipFill>
        <p:spPr>
          <a:xfrm>
            <a:off x="9919008" y="1437911"/>
            <a:ext cx="1121683" cy="720000"/>
          </a:xfrm>
          <a:prstGeom prst="rect">
            <a:avLst/>
          </a:prstGeom>
        </p:spPr>
      </p:pic>
      <p:pic>
        <p:nvPicPr>
          <p:cNvPr id="50" name="圖片 49"/>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10173832" y="59570"/>
            <a:ext cx="1919287" cy="434895"/>
          </a:xfrm>
          <a:prstGeom prst="rect">
            <a:avLst/>
          </a:prstGeom>
        </p:spPr>
      </p:pic>
    </p:spTree>
    <p:extLst>
      <p:ext uri="{BB962C8B-B14F-4D97-AF65-F5344CB8AC3E}">
        <p14:creationId xmlns:p14="http://schemas.microsoft.com/office/powerpoint/2010/main" val="7588471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申請入學準備方向.pdf - Adobe Acrobat Pro"/>
          <p:cNvPicPr>
            <a:picLocks noChangeAspect="1"/>
          </p:cNvPicPr>
          <p:nvPr/>
        </p:nvPicPr>
        <p:blipFill rotWithShape="1">
          <a:blip r:embed="rId2">
            <a:extLst>
              <a:ext uri="{28A0092B-C50C-407E-A947-70E740481C1C}">
                <a14:useLocalDpi xmlns:a14="http://schemas.microsoft.com/office/drawing/2010/main" val="0"/>
              </a:ext>
            </a:extLst>
          </a:blip>
          <a:srcRect l="33913" t="16920" r="32500" b="3037"/>
          <a:stretch/>
        </p:blipFill>
        <p:spPr>
          <a:xfrm>
            <a:off x="3763116" y="140684"/>
            <a:ext cx="7068201" cy="6717316"/>
          </a:xfrm>
          <a:prstGeom prst="rect">
            <a:avLst/>
          </a:prstGeom>
        </p:spPr>
      </p:pic>
      <p:sp>
        <p:nvSpPr>
          <p:cNvPr id="2" name="標題 1"/>
          <p:cNvSpPr>
            <a:spLocks noGrp="1"/>
          </p:cNvSpPr>
          <p:nvPr>
            <p:ph type="title"/>
          </p:nvPr>
        </p:nvSpPr>
        <p:spPr>
          <a:xfrm>
            <a:off x="98855" y="2619954"/>
            <a:ext cx="3937686" cy="1045598"/>
          </a:xfrm>
        </p:spPr>
        <p:txBody>
          <a:bodyPr>
            <a:noAutofit/>
          </a:bodyPr>
          <a:lstStyle/>
          <a:p>
            <a:pPr>
              <a:lnSpc>
                <a:spcPct val="100000"/>
              </a:lnSpc>
            </a:pPr>
            <a:r>
              <a:rPr lang="en-US" altLang="zh-TW" sz="3600" b="1" dirty="0" smtClean="0">
                <a:solidFill>
                  <a:srgbClr val="00B050"/>
                </a:solidFill>
                <a:latin typeface="微軟正黑體" panose="020B0604030504040204" pitchFamily="34" charset="-120"/>
                <a:ea typeface="微軟正黑體" panose="020B0604030504040204" pitchFamily="34" charset="-120"/>
              </a:rPr>
              <a:t>111</a:t>
            </a:r>
            <a:r>
              <a:rPr lang="zh-TW" altLang="en-US" sz="3600" b="1" dirty="0" smtClean="0">
                <a:solidFill>
                  <a:srgbClr val="00B050"/>
                </a:solidFill>
                <a:latin typeface="微軟正黑體" panose="020B0604030504040204" pitchFamily="34" charset="-120"/>
                <a:ea typeface="微軟正黑體" panose="020B0604030504040204" pitchFamily="34" charset="-120"/>
              </a:rPr>
              <a:t>學年</a:t>
            </a:r>
            <a:r>
              <a:rPr lang="en-US" altLang="zh-TW" sz="3600" b="1" dirty="0" smtClean="0">
                <a:solidFill>
                  <a:srgbClr val="00B050"/>
                </a:solidFill>
                <a:latin typeface="微軟正黑體" panose="020B0604030504040204" pitchFamily="34" charset="-120"/>
                <a:ea typeface="微軟正黑體" panose="020B0604030504040204" pitchFamily="34" charset="-120"/>
              </a:rPr>
              <a:t/>
            </a:r>
            <a:br>
              <a:rPr lang="en-US" altLang="zh-TW" sz="3600" b="1" dirty="0" smtClean="0">
                <a:solidFill>
                  <a:srgbClr val="00B050"/>
                </a:solidFill>
                <a:latin typeface="微軟正黑體" panose="020B0604030504040204" pitchFamily="34" charset="-120"/>
                <a:ea typeface="微軟正黑體" panose="020B0604030504040204" pitchFamily="34" charset="-120"/>
              </a:rPr>
            </a:br>
            <a:r>
              <a:rPr lang="zh-TW" altLang="en-US" sz="3600" b="1" dirty="0" smtClean="0">
                <a:solidFill>
                  <a:srgbClr val="00B050"/>
                </a:solidFill>
                <a:latin typeface="微軟正黑體" panose="020B0604030504040204" pitchFamily="34" charset="-120"/>
                <a:ea typeface="微軟正黑體" panose="020B0604030504040204" pitchFamily="34" charset="-120"/>
              </a:rPr>
              <a:t>學習準備建議方向</a:t>
            </a:r>
            <a:endParaRPr lang="zh-TW" altLang="en-US" sz="3600" b="1" dirty="0">
              <a:solidFill>
                <a:srgbClr val="00B050"/>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8104C915-17D6-486A-86EC-048CBE10C825}" type="slidenum">
              <a:rPr lang="en-US" smtClean="0"/>
              <a:t>17</a:t>
            </a:fld>
            <a:endParaRPr lang="en-US"/>
          </a:p>
        </p:txBody>
      </p:sp>
      <p:sp>
        <p:nvSpPr>
          <p:cNvPr id="5" name="Rectangle 2">
            <a:extLst>
              <a:ext uri="{FF2B5EF4-FFF2-40B4-BE49-F238E27FC236}">
                <a16:creationId xmlns:a16="http://schemas.microsoft.com/office/drawing/2014/main" id="{64ABBA9B-1329-47B1-9E6B-E01B6F3823E7}"/>
              </a:ext>
            </a:extLst>
          </p:cNvPr>
          <p:cNvSpPr/>
          <p:nvPr/>
        </p:nvSpPr>
        <p:spPr>
          <a:xfrm>
            <a:off x="10066676" y="277018"/>
            <a:ext cx="2133600" cy="177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圖片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73832" y="59570"/>
            <a:ext cx="1919287" cy="434895"/>
          </a:xfrm>
          <a:prstGeom prst="rect">
            <a:avLst/>
          </a:prstGeom>
        </p:spPr>
      </p:pic>
      <p:sp>
        <p:nvSpPr>
          <p:cNvPr id="7"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4036541" y="1210961"/>
            <a:ext cx="6440557" cy="496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 name="群組 30"/>
          <p:cNvGrpSpPr/>
          <p:nvPr/>
        </p:nvGrpSpPr>
        <p:grpSpPr>
          <a:xfrm>
            <a:off x="0" y="0"/>
            <a:ext cx="1506144" cy="1079924"/>
            <a:chOff x="0" y="0"/>
            <a:chExt cx="1506144" cy="1079924"/>
          </a:xfrm>
        </p:grpSpPr>
        <p:sp>
          <p:nvSpPr>
            <p:cNvPr id="11" name="任意多边形 9"/>
            <p:cNvSpPr/>
            <p:nvPr/>
          </p:nvSpPr>
          <p:spPr>
            <a:xfrm rot="10800000" flipH="1">
              <a:off x="358139" y="0"/>
              <a:ext cx="1148005" cy="989660"/>
            </a:xfrm>
            <a:custGeom>
              <a:avLst/>
              <a:gdLst>
                <a:gd name="connsiteX0" fmla="*/ 2441304 w 2441304"/>
                <a:gd name="connsiteY0" fmla="*/ 2104573 h 2104573"/>
                <a:gd name="connsiteX1" fmla="*/ 0 w 2441304"/>
                <a:gd name="connsiteY1" fmla="*/ 2104573 h 2104573"/>
                <a:gd name="connsiteX2" fmla="*/ 1220652 w 2441304"/>
                <a:gd name="connsiteY2" fmla="*/ 0 h 2104573"/>
              </a:gdLst>
              <a:ahLst/>
              <a:cxnLst>
                <a:cxn ang="0">
                  <a:pos x="connsiteX0" y="connsiteY0"/>
                </a:cxn>
                <a:cxn ang="0">
                  <a:pos x="connsiteX1" y="connsiteY1"/>
                </a:cxn>
                <a:cxn ang="0">
                  <a:pos x="connsiteX2" y="connsiteY2"/>
                </a:cxn>
              </a:cxnLst>
              <a:rect l="l" t="t" r="r" b="b"/>
              <a:pathLst>
                <a:path w="2441304" h="2104573">
                  <a:moveTo>
                    <a:pt x="2441304" y="2104573"/>
                  </a:moveTo>
                  <a:lnTo>
                    <a:pt x="0" y="2104573"/>
                  </a:lnTo>
                  <a:lnTo>
                    <a:pt x="1220652" y="0"/>
                  </a:lnTo>
                  <a:close/>
                </a:path>
              </a:pathLst>
            </a:custGeom>
            <a:solidFill>
              <a:srgbClr val="516D82">
                <a:alpha val="70000"/>
              </a:srgbClr>
            </a:solidFill>
            <a:ln w="12700" cap="flat" cmpd="sng" algn="ctr">
              <a:noFill/>
              <a:prstDash val="solid"/>
              <a:miter lim="800000"/>
            </a:ln>
            <a:effectLst/>
          </p:spPr>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ea"/>
                <a:sym typeface="+mn-lt"/>
              </a:endParaRPr>
            </a:p>
          </p:txBody>
        </p:sp>
        <p:sp>
          <p:nvSpPr>
            <p:cNvPr id="12" name="任意多边形 10"/>
            <p:cNvSpPr/>
            <p:nvPr/>
          </p:nvSpPr>
          <p:spPr>
            <a:xfrm rot="10800000" flipH="1">
              <a:off x="0" y="61686"/>
              <a:ext cx="946764" cy="1018238"/>
            </a:xfrm>
            <a:custGeom>
              <a:avLst/>
              <a:gdLst>
                <a:gd name="connsiteX0" fmla="*/ 2013353 w 2013353"/>
                <a:gd name="connsiteY0" fmla="*/ 2165347 h 2165347"/>
                <a:gd name="connsiteX1" fmla="*/ 0 w 2013353"/>
                <a:gd name="connsiteY1" fmla="*/ 2165347 h 2165347"/>
                <a:gd name="connsiteX2" fmla="*/ 0 w 2013353"/>
                <a:gd name="connsiteY2" fmla="*/ 1305951 h 2165347"/>
                <a:gd name="connsiteX3" fmla="*/ 757452 w 2013353"/>
                <a:gd name="connsiteY3" fmla="*/ 0 h 2165347"/>
              </a:gdLst>
              <a:ahLst/>
              <a:cxnLst>
                <a:cxn ang="0">
                  <a:pos x="connsiteX0" y="connsiteY0"/>
                </a:cxn>
                <a:cxn ang="0">
                  <a:pos x="connsiteX1" y="connsiteY1"/>
                </a:cxn>
                <a:cxn ang="0">
                  <a:pos x="connsiteX2" y="connsiteY2"/>
                </a:cxn>
                <a:cxn ang="0">
                  <a:pos x="connsiteX3" y="connsiteY3"/>
                </a:cxn>
              </a:cxnLst>
              <a:rect l="l" t="t" r="r" b="b"/>
              <a:pathLst>
                <a:path w="2013353" h="2165347">
                  <a:moveTo>
                    <a:pt x="2013353" y="2165347"/>
                  </a:moveTo>
                  <a:lnTo>
                    <a:pt x="0" y="2165347"/>
                  </a:lnTo>
                  <a:lnTo>
                    <a:pt x="0" y="1305951"/>
                  </a:lnTo>
                  <a:lnTo>
                    <a:pt x="757452" y="0"/>
                  </a:lnTo>
                  <a:close/>
                </a:path>
              </a:pathLst>
            </a:custGeom>
            <a:solidFill>
              <a:srgbClr val="0CB692">
                <a:alpha val="70000"/>
              </a:srgbClr>
            </a:solidFill>
            <a:ln w="12700" cap="flat" cmpd="sng" algn="ctr">
              <a:noFill/>
              <a:prstDash val="solid"/>
              <a:miter lim="800000"/>
            </a:ln>
            <a:effectLst/>
          </p:spPr>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ea"/>
                <a:sym typeface="+mn-lt"/>
              </a:endParaRPr>
            </a:p>
          </p:txBody>
        </p:sp>
        <p:sp>
          <p:nvSpPr>
            <p:cNvPr id="13" name="等腰三角形 12"/>
            <p:cNvSpPr/>
            <p:nvPr/>
          </p:nvSpPr>
          <p:spPr>
            <a:xfrm rot="10800000" flipH="1">
              <a:off x="188323" y="235920"/>
              <a:ext cx="666175" cy="574289"/>
            </a:xfrm>
            <a:prstGeom prst="triangle">
              <a:avLst/>
            </a:prstGeom>
            <a:solidFill>
              <a:srgbClr val="EED66F">
                <a:alpha val="70000"/>
              </a:srgbClr>
            </a:solidFill>
            <a:ln w="12700" cap="flat" cmpd="sng" algn="ctr">
              <a:noFill/>
              <a:prstDash val="solid"/>
              <a:miter lim="800000"/>
            </a:ln>
            <a:effectLst/>
          </p:spPr>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ea"/>
                <a:sym typeface="+mn-lt"/>
              </a:endParaRPr>
            </a:p>
          </p:txBody>
        </p:sp>
      </p:grpSp>
    </p:spTree>
    <p:extLst>
      <p:ext uri="{BB962C8B-B14F-4D97-AF65-F5344CB8AC3E}">
        <p14:creationId xmlns:p14="http://schemas.microsoft.com/office/powerpoint/2010/main" val="11816614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25369"/>
            <a:ext cx="10515600" cy="1074062"/>
          </a:xfrm>
        </p:spPr>
        <p:txBody>
          <a:bodyPr/>
          <a:lstStyle/>
          <a:p>
            <a:r>
              <a:rPr lang="en-US" altLang="zh-TW" b="1" dirty="0" smtClean="0">
                <a:solidFill>
                  <a:srgbClr val="7030A0"/>
                </a:solidFill>
                <a:latin typeface="微軟正黑體" panose="020B0604030504040204" pitchFamily="34" charset="-120"/>
                <a:ea typeface="微軟正黑體" panose="020B0604030504040204" pitchFamily="34" charset="-120"/>
              </a:rPr>
              <a:t>111</a:t>
            </a:r>
            <a:r>
              <a:rPr lang="zh-TW" altLang="en-US" b="1" dirty="0" smtClean="0">
                <a:solidFill>
                  <a:srgbClr val="7030A0"/>
                </a:solidFill>
                <a:latin typeface="微軟正黑體" panose="020B0604030504040204" pitchFamily="34" charset="-120"/>
                <a:ea typeface="微軟正黑體" panose="020B0604030504040204" pitchFamily="34" charset="-120"/>
              </a:rPr>
              <a:t>高中生申請入學簡章</a:t>
            </a:r>
            <a:endParaRPr lang="zh-TW" altLang="en-US" b="1" dirty="0">
              <a:solidFill>
                <a:srgbClr val="7030A0"/>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8104C915-17D6-486A-86EC-048CBE10C825}" type="slidenum">
              <a:rPr lang="en-US" smtClean="0"/>
              <a:t>18</a:t>
            </a:fld>
            <a:endParaRPr lang="en-US"/>
          </a:p>
        </p:txBody>
      </p:sp>
      <p:sp>
        <p:nvSpPr>
          <p:cNvPr id="6" name="文字方塊 5"/>
          <p:cNvSpPr txBox="1"/>
          <p:nvPr/>
        </p:nvSpPr>
        <p:spPr>
          <a:xfrm>
            <a:off x="7007568" y="847537"/>
            <a:ext cx="2526046" cy="369332"/>
          </a:xfrm>
          <a:prstGeom prst="rect">
            <a:avLst/>
          </a:prstGeom>
          <a:solidFill>
            <a:srgbClr val="FFC000"/>
          </a:solidFill>
        </p:spPr>
        <p:txBody>
          <a:bodyPr wrap="square" rtlCol="0">
            <a:spAutoFit/>
          </a:bodyPr>
          <a:lstStyle/>
          <a:p>
            <a:r>
              <a:rPr lang="zh-TW" altLang="en-US" b="1" dirty="0" smtClean="0">
                <a:latin typeface="微軟正黑體" panose="020B0604030504040204" pitchFamily="34" charset="-120"/>
                <a:ea typeface="微軟正黑體" panose="020B0604030504040204" pitchFamily="34" charset="-120"/>
              </a:rPr>
              <a:t>以聯合會公告為準</a:t>
            </a:r>
            <a:endParaRPr lang="zh-TW" altLang="en-US" b="1" dirty="0">
              <a:latin typeface="微軟正黑體" panose="020B0604030504040204" pitchFamily="34" charset="-120"/>
              <a:ea typeface="微軟正黑體" panose="020B0604030504040204" pitchFamily="34" charset="-120"/>
            </a:endParaRPr>
          </a:p>
        </p:txBody>
      </p:sp>
      <p:pic>
        <p:nvPicPr>
          <p:cNvPr id="8" name="內容版面配置區 7" descr="第一次確認送出(申請分則).pdf - Adobe Acrobat Pro"/>
          <p:cNvPicPr>
            <a:picLocks noGrp="1" noChangeAspect="1"/>
          </p:cNvPicPr>
          <p:nvPr>
            <p:ph idx="1"/>
          </p:nvPr>
        </p:nvPicPr>
        <p:blipFill rotWithShape="1">
          <a:blip r:embed="rId2">
            <a:extLst>
              <a:ext uri="{28A0092B-C50C-407E-A947-70E740481C1C}">
                <a14:useLocalDpi xmlns:a14="http://schemas.microsoft.com/office/drawing/2010/main" val="0"/>
              </a:ext>
            </a:extLst>
          </a:blip>
          <a:srcRect l="8350" t="13710" r="6027" b="1"/>
          <a:stretch/>
        </p:blipFill>
        <p:spPr>
          <a:xfrm>
            <a:off x="757306" y="1346958"/>
            <a:ext cx="9253385" cy="5005185"/>
          </a:xfrm>
          <a:prstGeom prst="rect">
            <a:avLst/>
          </a:prstGeom>
          <a:ln>
            <a:solidFill>
              <a:srgbClr val="66CCFF"/>
            </a:solidFill>
          </a:ln>
          <a:effectLst>
            <a:outerShdw blurRad="292100" dist="139700" dir="2700000" algn="tl" rotWithShape="0">
              <a:srgbClr val="333333">
                <a:alpha val="65000"/>
              </a:srgbClr>
            </a:outerShdw>
          </a:effectLst>
        </p:spPr>
      </p:pic>
      <p:sp>
        <p:nvSpPr>
          <p:cNvPr id="9" name="矩形 8"/>
          <p:cNvSpPr/>
          <p:nvPr/>
        </p:nvSpPr>
        <p:spPr>
          <a:xfrm>
            <a:off x="4387460" y="1816622"/>
            <a:ext cx="939913" cy="1606378"/>
          </a:xfrm>
          <a:prstGeom prst="rect">
            <a:avLst/>
          </a:prstGeom>
          <a:noFill/>
          <a:ln w="28575">
            <a:solidFill>
              <a:srgbClr val="EA55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854094" y="1816622"/>
            <a:ext cx="2981669" cy="1606378"/>
          </a:xfrm>
          <a:prstGeom prst="rect">
            <a:avLst/>
          </a:prstGeom>
          <a:noFill/>
          <a:ln w="28575">
            <a:solidFill>
              <a:srgbClr val="EA55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2">
            <a:extLst>
              <a:ext uri="{FF2B5EF4-FFF2-40B4-BE49-F238E27FC236}">
                <a16:creationId xmlns:a16="http://schemas.microsoft.com/office/drawing/2014/main" id="{64ABBA9B-1329-47B1-9E6B-E01B6F3823E7}"/>
              </a:ext>
            </a:extLst>
          </p:cNvPr>
          <p:cNvSpPr/>
          <p:nvPr/>
        </p:nvSpPr>
        <p:spPr>
          <a:xfrm>
            <a:off x="10066676" y="277018"/>
            <a:ext cx="2133600" cy="177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圖片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73832" y="59570"/>
            <a:ext cx="1919287" cy="434895"/>
          </a:xfrm>
          <a:prstGeom prst="rect">
            <a:avLst/>
          </a:prstGeom>
        </p:spPr>
      </p:pic>
      <p:grpSp>
        <p:nvGrpSpPr>
          <p:cNvPr id="14" name="群組 30"/>
          <p:cNvGrpSpPr/>
          <p:nvPr/>
        </p:nvGrpSpPr>
        <p:grpSpPr>
          <a:xfrm>
            <a:off x="0" y="0"/>
            <a:ext cx="1506144" cy="1079924"/>
            <a:chOff x="0" y="0"/>
            <a:chExt cx="1506144" cy="1079924"/>
          </a:xfrm>
        </p:grpSpPr>
        <p:sp>
          <p:nvSpPr>
            <p:cNvPr id="15" name="任意多边形 9"/>
            <p:cNvSpPr/>
            <p:nvPr/>
          </p:nvSpPr>
          <p:spPr>
            <a:xfrm rot="10800000" flipH="1">
              <a:off x="358139" y="0"/>
              <a:ext cx="1148005" cy="989660"/>
            </a:xfrm>
            <a:custGeom>
              <a:avLst/>
              <a:gdLst>
                <a:gd name="connsiteX0" fmla="*/ 2441304 w 2441304"/>
                <a:gd name="connsiteY0" fmla="*/ 2104573 h 2104573"/>
                <a:gd name="connsiteX1" fmla="*/ 0 w 2441304"/>
                <a:gd name="connsiteY1" fmla="*/ 2104573 h 2104573"/>
                <a:gd name="connsiteX2" fmla="*/ 1220652 w 2441304"/>
                <a:gd name="connsiteY2" fmla="*/ 0 h 2104573"/>
              </a:gdLst>
              <a:ahLst/>
              <a:cxnLst>
                <a:cxn ang="0">
                  <a:pos x="connsiteX0" y="connsiteY0"/>
                </a:cxn>
                <a:cxn ang="0">
                  <a:pos x="connsiteX1" y="connsiteY1"/>
                </a:cxn>
                <a:cxn ang="0">
                  <a:pos x="connsiteX2" y="connsiteY2"/>
                </a:cxn>
              </a:cxnLst>
              <a:rect l="l" t="t" r="r" b="b"/>
              <a:pathLst>
                <a:path w="2441304" h="2104573">
                  <a:moveTo>
                    <a:pt x="2441304" y="2104573"/>
                  </a:moveTo>
                  <a:lnTo>
                    <a:pt x="0" y="2104573"/>
                  </a:lnTo>
                  <a:lnTo>
                    <a:pt x="1220652" y="0"/>
                  </a:lnTo>
                  <a:close/>
                </a:path>
              </a:pathLst>
            </a:custGeom>
            <a:solidFill>
              <a:srgbClr val="516D82">
                <a:alpha val="70000"/>
              </a:srgbClr>
            </a:solidFill>
            <a:ln w="12700" cap="flat" cmpd="sng" algn="ctr">
              <a:noFill/>
              <a:prstDash val="solid"/>
              <a:miter lim="800000"/>
            </a:ln>
            <a:effectLst/>
          </p:spPr>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ea"/>
                <a:sym typeface="+mn-lt"/>
              </a:endParaRPr>
            </a:p>
          </p:txBody>
        </p:sp>
        <p:sp>
          <p:nvSpPr>
            <p:cNvPr id="16" name="任意多边形 10"/>
            <p:cNvSpPr/>
            <p:nvPr/>
          </p:nvSpPr>
          <p:spPr>
            <a:xfrm rot="10800000" flipH="1">
              <a:off x="0" y="61686"/>
              <a:ext cx="946764" cy="1018238"/>
            </a:xfrm>
            <a:custGeom>
              <a:avLst/>
              <a:gdLst>
                <a:gd name="connsiteX0" fmla="*/ 2013353 w 2013353"/>
                <a:gd name="connsiteY0" fmla="*/ 2165347 h 2165347"/>
                <a:gd name="connsiteX1" fmla="*/ 0 w 2013353"/>
                <a:gd name="connsiteY1" fmla="*/ 2165347 h 2165347"/>
                <a:gd name="connsiteX2" fmla="*/ 0 w 2013353"/>
                <a:gd name="connsiteY2" fmla="*/ 1305951 h 2165347"/>
                <a:gd name="connsiteX3" fmla="*/ 757452 w 2013353"/>
                <a:gd name="connsiteY3" fmla="*/ 0 h 2165347"/>
              </a:gdLst>
              <a:ahLst/>
              <a:cxnLst>
                <a:cxn ang="0">
                  <a:pos x="connsiteX0" y="connsiteY0"/>
                </a:cxn>
                <a:cxn ang="0">
                  <a:pos x="connsiteX1" y="connsiteY1"/>
                </a:cxn>
                <a:cxn ang="0">
                  <a:pos x="connsiteX2" y="connsiteY2"/>
                </a:cxn>
                <a:cxn ang="0">
                  <a:pos x="connsiteX3" y="connsiteY3"/>
                </a:cxn>
              </a:cxnLst>
              <a:rect l="l" t="t" r="r" b="b"/>
              <a:pathLst>
                <a:path w="2013353" h="2165347">
                  <a:moveTo>
                    <a:pt x="2013353" y="2165347"/>
                  </a:moveTo>
                  <a:lnTo>
                    <a:pt x="0" y="2165347"/>
                  </a:lnTo>
                  <a:lnTo>
                    <a:pt x="0" y="1305951"/>
                  </a:lnTo>
                  <a:lnTo>
                    <a:pt x="757452" y="0"/>
                  </a:lnTo>
                  <a:close/>
                </a:path>
              </a:pathLst>
            </a:custGeom>
            <a:solidFill>
              <a:srgbClr val="0CB692">
                <a:alpha val="70000"/>
              </a:srgbClr>
            </a:solidFill>
            <a:ln w="12700" cap="flat" cmpd="sng" algn="ctr">
              <a:noFill/>
              <a:prstDash val="solid"/>
              <a:miter lim="800000"/>
            </a:ln>
            <a:effectLst/>
          </p:spPr>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ea"/>
                <a:sym typeface="+mn-lt"/>
              </a:endParaRPr>
            </a:p>
          </p:txBody>
        </p:sp>
        <p:sp>
          <p:nvSpPr>
            <p:cNvPr id="17" name="等腰三角形 16"/>
            <p:cNvSpPr/>
            <p:nvPr/>
          </p:nvSpPr>
          <p:spPr>
            <a:xfrm rot="10800000" flipH="1">
              <a:off x="188323" y="235920"/>
              <a:ext cx="666175" cy="574289"/>
            </a:xfrm>
            <a:prstGeom prst="triangle">
              <a:avLst/>
            </a:prstGeom>
            <a:solidFill>
              <a:srgbClr val="EED66F">
                <a:alpha val="70000"/>
              </a:srgbClr>
            </a:solidFill>
            <a:ln w="12700" cap="flat" cmpd="sng" algn="ctr">
              <a:noFill/>
              <a:prstDash val="solid"/>
              <a:miter lim="800000"/>
            </a:ln>
            <a:effectLst/>
          </p:spPr>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ea"/>
                <a:sym typeface="+mn-lt"/>
              </a:endParaRPr>
            </a:p>
          </p:txBody>
        </p:sp>
      </p:grpSp>
      <p:graphicFrame>
        <p:nvGraphicFramePr>
          <p:cNvPr id="3" name="資料庫圖表 2"/>
          <p:cNvGraphicFramePr/>
          <p:nvPr>
            <p:extLst>
              <p:ext uri="{D42A27DB-BD31-4B8C-83A1-F6EECF244321}">
                <p14:modId xmlns:p14="http://schemas.microsoft.com/office/powerpoint/2010/main" val="2389240652"/>
              </p:ext>
            </p:extLst>
          </p:nvPr>
        </p:nvGraphicFramePr>
        <p:xfrm>
          <a:off x="10066676" y="1911178"/>
          <a:ext cx="2125324" cy="39833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099845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zigZ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141D334-8434-4AF3-8014-473FA6D366EC}"/>
              </a:ext>
            </a:extLst>
          </p:cNvPr>
          <p:cNvSpPr/>
          <p:nvPr/>
        </p:nvSpPr>
        <p:spPr>
          <a:xfrm rot="16200000" flipH="1">
            <a:off x="5338917" y="4917"/>
            <a:ext cx="6853083" cy="6853083"/>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菱形 1"/>
          <p:cNvSpPr/>
          <p:nvPr/>
        </p:nvSpPr>
        <p:spPr>
          <a:xfrm>
            <a:off x="3217993" y="0"/>
            <a:ext cx="5756010" cy="5617840"/>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smtClean="0">
                <a:solidFill>
                  <a:schemeClr val="tx1"/>
                </a:solidFill>
                <a:latin typeface="微軟正黑體" panose="020B0604030504040204" pitchFamily="34" charset="-120"/>
                <a:ea typeface="微軟正黑體" panose="020B0604030504040204" pitchFamily="34" charset="-120"/>
              </a:rPr>
              <a:t>學系照片</a:t>
            </a:r>
            <a:endParaRPr lang="zh-TW" altLang="en-US" sz="4000" b="1" dirty="0">
              <a:solidFill>
                <a:schemeClr val="tx1"/>
              </a:solidFill>
              <a:latin typeface="微軟正黑體" panose="020B0604030504040204" pitchFamily="34" charset="-120"/>
              <a:ea typeface="微軟正黑體" panose="020B0604030504040204" pitchFamily="34" charset="-120"/>
            </a:endParaRPr>
          </a:p>
        </p:txBody>
      </p:sp>
      <p:sp>
        <p:nvSpPr>
          <p:cNvPr id="6" name="Right Triangle 5">
            <a:extLst>
              <a:ext uri="{FF2B5EF4-FFF2-40B4-BE49-F238E27FC236}">
                <a16:creationId xmlns:a16="http://schemas.microsoft.com/office/drawing/2014/main" id="{4FAA3927-C37E-494D-8BDF-527955E5174E}"/>
              </a:ext>
            </a:extLst>
          </p:cNvPr>
          <p:cNvSpPr/>
          <p:nvPr/>
        </p:nvSpPr>
        <p:spPr>
          <a:xfrm rot="5400000" flipH="1">
            <a:off x="0" y="5372100"/>
            <a:ext cx="1485900" cy="1485900"/>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投影片編號版面配置區 7"/>
          <p:cNvSpPr>
            <a:spLocks noGrp="1"/>
          </p:cNvSpPr>
          <p:nvPr>
            <p:ph type="sldNum" sz="quarter" idx="12"/>
          </p:nvPr>
        </p:nvSpPr>
        <p:spPr/>
        <p:txBody>
          <a:bodyPr/>
          <a:lstStyle/>
          <a:p>
            <a:fld id="{8104C915-17D6-486A-86EC-048CBE10C825}" type="slidenum">
              <a:rPr lang="en-US" smtClean="0"/>
              <a:t>19</a:t>
            </a:fld>
            <a:endParaRPr lang="en-US"/>
          </a:p>
        </p:txBody>
      </p:sp>
      <p:pic>
        <p:nvPicPr>
          <p:cNvPr id="7" name="圖片 1"/>
          <p:cNvPicPr>
            <a:picLocks noChangeAspect="1"/>
          </p:cNvPicPr>
          <p:nvPr/>
        </p:nvPicPr>
        <p:blipFill rotWithShape="1">
          <a:blip r:embed="rId3">
            <a:extLst>
              <a:ext uri="{28A0092B-C50C-407E-A947-70E740481C1C}">
                <a14:useLocalDpi xmlns:a14="http://schemas.microsoft.com/office/drawing/2010/main" val="0"/>
              </a:ext>
            </a:extLst>
          </a:blip>
          <a:srcRect t="47350"/>
          <a:stretch/>
        </p:blipFill>
        <p:spPr bwMode="auto">
          <a:xfrm>
            <a:off x="1550794" y="3431458"/>
            <a:ext cx="8691697" cy="30948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圓角矩形 9"/>
          <p:cNvSpPr/>
          <p:nvPr/>
        </p:nvSpPr>
        <p:spPr>
          <a:xfrm>
            <a:off x="1485899" y="660353"/>
            <a:ext cx="8821488" cy="25202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buFont typeface="Arial" pitchFamily="34" charset="0"/>
              <a:buChar char="•"/>
            </a:pPr>
            <a:r>
              <a:rPr lang="zh-TW" altLang="en-US" sz="3600" b="1" u="sng" dirty="0" smtClean="0">
                <a:solidFill>
                  <a:srgbClr val="1F0BB5"/>
                </a:solidFill>
                <a:latin typeface="微軟正黑體" panose="020B0604030504040204" pitchFamily="34" charset="-120"/>
                <a:ea typeface="微軟正黑體" panose="020B0604030504040204" pitchFamily="34" charset="-120"/>
              </a:rPr>
              <a:t>環、安、衛、消防</a:t>
            </a:r>
            <a:r>
              <a:rPr lang="zh-TW" altLang="en-US" sz="3600" b="1" dirty="0" smtClean="0">
                <a:solidFill>
                  <a:srgbClr val="1F0BB5"/>
                </a:solidFill>
                <a:latin typeface="微軟正黑體" panose="020B0604030504040204" pitchFamily="34" charset="-120"/>
                <a:ea typeface="微軟正黑體" panose="020B0604030504040204" pitchFamily="34" charset="-120"/>
              </a:rPr>
              <a:t>是一個特殊領域與專長</a:t>
            </a:r>
            <a:endParaRPr lang="en-US" altLang="zh-TW" sz="3600" b="1" dirty="0" smtClean="0">
              <a:solidFill>
                <a:srgbClr val="1F0BB5"/>
              </a:solidFill>
              <a:latin typeface="微軟正黑體" panose="020B0604030504040204" pitchFamily="34" charset="-120"/>
              <a:ea typeface="微軟正黑體" panose="020B0604030504040204" pitchFamily="34" charset="-120"/>
            </a:endParaRPr>
          </a:p>
          <a:p>
            <a:pPr algn="ctr">
              <a:buFont typeface="Arial" pitchFamily="34" charset="0"/>
              <a:buChar char="•"/>
            </a:pPr>
            <a:r>
              <a:rPr lang="zh-TW" altLang="en-US" sz="3600" b="1" dirty="0" smtClean="0">
                <a:solidFill>
                  <a:srgbClr val="1F0BB5"/>
                </a:solidFill>
                <a:latin typeface="微軟正黑體" panose="020B0604030504040204" pitchFamily="34" charset="-120"/>
                <a:ea typeface="微軟正黑體" panose="020B0604030504040204" pitchFamily="34" charset="-120"/>
              </a:rPr>
              <a:t>本系在環、安、衛、消防領域是全國喬楚</a:t>
            </a:r>
            <a:endParaRPr lang="en-US" altLang="zh-TW" sz="3600" b="1" dirty="0" smtClean="0">
              <a:solidFill>
                <a:srgbClr val="1F0BB5"/>
              </a:solidFill>
              <a:latin typeface="微軟正黑體" panose="020B0604030504040204" pitchFamily="34" charset="-120"/>
              <a:ea typeface="微軟正黑體" panose="020B0604030504040204" pitchFamily="34" charset="-120"/>
            </a:endParaRPr>
          </a:p>
          <a:p>
            <a:pPr algn="ctr"/>
            <a:r>
              <a:rPr lang="zh-TW" altLang="en-US" sz="4400" b="1" dirty="0" smtClean="0">
                <a:solidFill>
                  <a:srgbClr val="1F0BB5"/>
                </a:solidFill>
                <a:latin typeface="微軟正黑體" panose="020B0604030504040204" pitchFamily="34" charset="-120"/>
                <a:ea typeface="微軟正黑體" panose="020B0604030504040204" pitchFamily="34" charset="-120"/>
              </a:rPr>
              <a:t>歡迎您的加入</a:t>
            </a:r>
            <a:r>
              <a:rPr lang="en-US" altLang="zh-TW" sz="4400" b="1" dirty="0" smtClean="0">
                <a:solidFill>
                  <a:srgbClr val="1F0BB5"/>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530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79131" y="188641"/>
            <a:ext cx="7631723" cy="911225"/>
          </a:xfrm>
        </p:spPr>
        <p:txBody>
          <a:bodyPr>
            <a:normAutofit/>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  三校合併 全國</a:t>
            </a:r>
            <a:r>
              <a:rPr lang="zh-TW" altLang="en-US" b="1" dirty="0">
                <a:solidFill>
                  <a:schemeClr val="tx1"/>
                </a:solidFill>
                <a:latin typeface="微軟正黑體" panose="020B0604030504040204" pitchFamily="34" charset="-120"/>
                <a:ea typeface="微軟正黑體" panose="020B0604030504040204" pitchFamily="34" charset="-120"/>
              </a:rPr>
              <a:t>最大科技</a:t>
            </a:r>
            <a:r>
              <a:rPr lang="zh-TW" altLang="en-US" b="1" dirty="0" smtClean="0">
                <a:solidFill>
                  <a:schemeClr val="tx1"/>
                </a:solidFill>
                <a:latin typeface="微軟正黑體" panose="020B0604030504040204" pitchFamily="34" charset="-120"/>
                <a:ea typeface="微軟正黑體" panose="020B0604030504040204" pitchFamily="34" charset="-120"/>
              </a:rPr>
              <a:t>大學</a:t>
            </a:r>
          </a:p>
        </p:txBody>
      </p:sp>
      <p:sp>
        <p:nvSpPr>
          <p:cNvPr id="3" name="內容版面配置區 2"/>
          <p:cNvSpPr>
            <a:spLocks noGrp="1"/>
          </p:cNvSpPr>
          <p:nvPr>
            <p:ph idx="1"/>
          </p:nvPr>
        </p:nvSpPr>
        <p:spPr>
          <a:xfrm>
            <a:off x="2135560" y="1340769"/>
            <a:ext cx="7772400" cy="3095625"/>
          </a:xfrm>
        </p:spPr>
        <p:txBody>
          <a:bodyPr/>
          <a:lstStyle/>
          <a:p>
            <a:pPr>
              <a:spcBef>
                <a:spcPts val="0"/>
              </a:spcBef>
              <a:defRPr/>
            </a:pPr>
            <a:r>
              <a:rPr lang="zh-TW" altLang="en-US" b="1" dirty="0" smtClean="0">
                <a:solidFill>
                  <a:srgbClr val="0066CC"/>
                </a:solidFill>
                <a:latin typeface="微軟正黑體" panose="020B0604030504040204" pitchFamily="34" charset="-120"/>
                <a:ea typeface="微軟正黑體" panose="020B0604030504040204" pitchFamily="34" charset="-120"/>
              </a:rPr>
              <a:t>五大校區</a:t>
            </a:r>
            <a:endParaRPr lang="en-US" altLang="zh-TW" b="1" dirty="0" smtClean="0">
              <a:solidFill>
                <a:srgbClr val="0066CC"/>
              </a:solidFill>
              <a:latin typeface="微軟正黑體" panose="020B0604030504040204" pitchFamily="34" charset="-120"/>
              <a:ea typeface="微軟正黑體" panose="020B0604030504040204" pitchFamily="34" charset="-120"/>
            </a:endParaRPr>
          </a:p>
          <a:p>
            <a:pPr indent="19050">
              <a:spcBef>
                <a:spcPts val="0"/>
              </a:spcBef>
              <a:buFont typeface="Wingdings" panose="05000000000000000000" pitchFamily="2" charset="2"/>
              <a:buChar char="Ø"/>
              <a:defRPr/>
            </a:pPr>
            <a:r>
              <a:rPr lang="zh-TW" altLang="en-US" b="1" u="sng" dirty="0" smtClean="0">
                <a:solidFill>
                  <a:srgbClr val="FF0000"/>
                </a:solidFill>
                <a:latin typeface="微軟正黑體" panose="020B0604030504040204" pitchFamily="34" charset="-120"/>
                <a:ea typeface="微軟正黑體" panose="020B0604030504040204" pitchFamily="34" charset="-120"/>
              </a:rPr>
              <a:t>第一</a:t>
            </a:r>
            <a:r>
              <a:rPr lang="zh-TW" altLang="en-US" b="1" u="sng" dirty="0">
                <a:solidFill>
                  <a:srgbClr val="FF0000"/>
                </a:solidFill>
                <a:latin typeface="微軟正黑體" panose="020B0604030504040204" pitchFamily="34" charset="-120"/>
                <a:ea typeface="微軟正黑體" panose="020B0604030504040204" pitchFamily="34" charset="-120"/>
              </a:rPr>
              <a:t>校</a:t>
            </a:r>
            <a:r>
              <a:rPr lang="zh-TW" altLang="en-US" b="1" u="sng" dirty="0" smtClean="0">
                <a:solidFill>
                  <a:srgbClr val="FF0000"/>
                </a:solidFill>
                <a:latin typeface="微軟正黑體" panose="020B0604030504040204" pitchFamily="34" charset="-120"/>
                <a:ea typeface="微軟正黑體" panose="020B0604030504040204" pitchFamily="34" charset="-120"/>
              </a:rPr>
              <a:t>區 </a:t>
            </a:r>
            <a:r>
              <a:rPr lang="en-US" altLang="zh-TW" b="1" u="sng" dirty="0" smtClean="0">
                <a:solidFill>
                  <a:srgbClr val="FF0000"/>
                </a:solidFill>
                <a:latin typeface="微軟正黑體" panose="020B0604030504040204" pitchFamily="34" charset="-120"/>
                <a:ea typeface="微軟正黑體" panose="020B0604030504040204" pitchFamily="34" charset="-120"/>
              </a:rPr>
              <a:t>(</a:t>
            </a:r>
            <a:r>
              <a:rPr lang="zh-TW" altLang="en-US" b="1" u="sng" dirty="0" smtClean="0">
                <a:solidFill>
                  <a:srgbClr val="FF0000"/>
                </a:solidFill>
                <a:latin typeface="微軟正黑體" panose="020B0604030504040204" pitchFamily="34" charset="-120"/>
                <a:ea typeface="微軟正黑體" panose="020B0604030504040204" pitchFamily="34" charset="-120"/>
              </a:rPr>
              <a:t>原第一科大</a:t>
            </a:r>
            <a:r>
              <a:rPr lang="en-US" altLang="zh-TW" b="1" u="sng" dirty="0" smtClean="0">
                <a:solidFill>
                  <a:srgbClr val="FF0000"/>
                </a:solidFill>
                <a:latin typeface="微軟正黑體" panose="020B0604030504040204" pitchFamily="34" charset="-120"/>
                <a:ea typeface="微軟正黑體" panose="020B0604030504040204" pitchFamily="34" charset="-120"/>
              </a:rPr>
              <a:t>)</a:t>
            </a:r>
          </a:p>
          <a:p>
            <a:pPr indent="19050">
              <a:spcBef>
                <a:spcPts val="0"/>
              </a:spcBef>
              <a:buFont typeface="Wingdings" panose="05000000000000000000" pitchFamily="2" charset="2"/>
              <a:buChar char="Ø"/>
              <a:defRPr/>
            </a:pPr>
            <a:r>
              <a:rPr lang="zh-TW" altLang="en-US" b="1" dirty="0" smtClean="0">
                <a:latin typeface="微軟正黑體" panose="020B0604030504040204" pitchFamily="34" charset="-120"/>
                <a:ea typeface="微軟正黑體" panose="020B0604030504040204" pitchFamily="34" charset="-120"/>
              </a:rPr>
              <a:t>建</a:t>
            </a:r>
            <a:r>
              <a:rPr lang="zh-TW" altLang="en-US" b="1" dirty="0">
                <a:latin typeface="微軟正黑體" panose="020B0604030504040204" pitchFamily="34" charset="-120"/>
                <a:ea typeface="微軟正黑體" panose="020B0604030504040204" pitchFamily="34" charset="-120"/>
              </a:rPr>
              <a:t>工</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燕巢校</a:t>
            </a:r>
            <a:r>
              <a:rPr lang="zh-TW" altLang="en-US" b="1" dirty="0" smtClean="0">
                <a:latin typeface="微軟正黑體" panose="020B0604030504040204" pitchFamily="34" charset="-120"/>
                <a:ea typeface="微軟正黑體" panose="020B0604030504040204" pitchFamily="34" charset="-120"/>
              </a:rPr>
              <a:t>區</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原高應大</a:t>
            </a:r>
            <a:r>
              <a:rPr lang="en-US" altLang="zh-TW" b="1" dirty="0" smtClean="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a:p>
            <a:pPr indent="19050">
              <a:spcBef>
                <a:spcPts val="0"/>
              </a:spcBef>
              <a:buFont typeface="Wingdings" panose="05000000000000000000" pitchFamily="2" charset="2"/>
              <a:buChar char="Ø"/>
              <a:defRPr/>
            </a:pPr>
            <a:r>
              <a:rPr lang="zh-TW" altLang="en-US" b="1" dirty="0" smtClean="0">
                <a:latin typeface="微軟正黑體" panose="020B0604030504040204" pitchFamily="34" charset="-120"/>
                <a:ea typeface="微軟正黑體" panose="020B0604030504040204" pitchFamily="34" charset="-120"/>
              </a:rPr>
              <a:t>楠梓</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旗津校</a:t>
            </a:r>
            <a:r>
              <a:rPr lang="zh-TW" altLang="en-US" b="1" dirty="0" smtClean="0">
                <a:latin typeface="微軟正黑體" panose="020B0604030504040204" pitchFamily="34" charset="-120"/>
                <a:ea typeface="微軟正黑體" panose="020B0604030504040204" pitchFamily="34" charset="-120"/>
              </a:rPr>
              <a:t>區</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原</a:t>
            </a:r>
            <a:r>
              <a:rPr lang="zh-TW" altLang="en-US" b="1" dirty="0">
                <a:latin typeface="微軟正黑體" panose="020B0604030504040204" pitchFamily="34" charset="-120"/>
                <a:ea typeface="微軟正黑體" panose="020B0604030504040204" pitchFamily="34" charset="-120"/>
              </a:rPr>
              <a:t>高</a:t>
            </a:r>
            <a:r>
              <a:rPr lang="zh-TW" altLang="en-US" b="1" dirty="0" smtClean="0">
                <a:latin typeface="微軟正黑體" panose="020B0604030504040204" pitchFamily="34" charset="-120"/>
                <a:ea typeface="微軟正黑體" panose="020B0604030504040204" pitchFamily="34" charset="-120"/>
              </a:rPr>
              <a:t>海大</a:t>
            </a:r>
            <a:r>
              <a:rPr lang="en-US" altLang="zh-TW" b="1" dirty="0" smtClean="0">
                <a:latin typeface="微軟正黑體" panose="020B0604030504040204" pitchFamily="34" charset="-120"/>
                <a:ea typeface="微軟正黑體" panose="020B0604030504040204" pitchFamily="34" charset="-120"/>
              </a:rPr>
              <a:t>)</a:t>
            </a:r>
          </a:p>
          <a:p>
            <a:pPr>
              <a:spcBef>
                <a:spcPts val="0"/>
              </a:spcBef>
              <a:defRPr/>
            </a:pPr>
            <a:endParaRPr lang="en-US" altLang="zh-TW" b="1" dirty="0" smtClean="0">
              <a:solidFill>
                <a:srgbClr val="FF0000"/>
              </a:solidFill>
              <a:latin typeface="微軟正黑體" panose="020B0604030504040204" pitchFamily="34" charset="-120"/>
              <a:ea typeface="微軟正黑體" panose="020B0604030504040204" pitchFamily="34" charset="-120"/>
            </a:endParaRPr>
          </a:p>
          <a:p>
            <a:pPr marL="0" indent="0">
              <a:spcBef>
                <a:spcPts val="0"/>
              </a:spcBef>
              <a:buNone/>
              <a:defRPr/>
            </a:pPr>
            <a:endParaRPr lang="zh-TW" altLang="en-US" dirty="0">
              <a:latin typeface="微軟正黑體" panose="020B0604030504040204" pitchFamily="34" charset="-120"/>
              <a:ea typeface="微軟正黑體" panose="020B0604030504040204" pitchFamily="34" charset="-120"/>
            </a:endParaRPr>
          </a:p>
        </p:txBody>
      </p:sp>
      <p:pic>
        <p:nvPicPr>
          <p:cNvPr id="6148"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0137" y="1340768"/>
            <a:ext cx="3183619" cy="2123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a:blip r:embed="rId4"/>
          <a:stretch>
            <a:fillRect/>
          </a:stretch>
        </p:blipFill>
        <p:spPr>
          <a:xfrm>
            <a:off x="2041490" y="3463813"/>
            <a:ext cx="4258783" cy="3311853"/>
          </a:xfrm>
          <a:prstGeom prst="rect">
            <a:avLst/>
          </a:prstGeom>
        </p:spPr>
      </p:pic>
      <p:graphicFrame>
        <p:nvGraphicFramePr>
          <p:cNvPr id="4" name="資料庫圖表 3"/>
          <p:cNvGraphicFramePr/>
          <p:nvPr>
            <p:extLst>
              <p:ext uri="{D42A27DB-BD31-4B8C-83A1-F6EECF244321}">
                <p14:modId xmlns:p14="http://schemas.microsoft.com/office/powerpoint/2010/main" val="848821009"/>
              </p:ext>
            </p:extLst>
          </p:nvPr>
        </p:nvGraphicFramePr>
        <p:xfrm>
          <a:off x="5899073" y="3611005"/>
          <a:ext cx="4410087" cy="2948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圖片 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986401" y="13264"/>
            <a:ext cx="2076533" cy="384772"/>
          </a:xfrm>
          <a:prstGeom prst="rect">
            <a:avLst/>
          </a:prstGeom>
        </p:spPr>
      </p:pic>
      <p:sp>
        <p:nvSpPr>
          <p:cNvPr id="9"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165555"/>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651" name="Group 46"/>
          <p:cNvGrpSpPr>
            <a:grpSpLocks/>
          </p:cNvGrpSpPr>
          <p:nvPr/>
        </p:nvGrpSpPr>
        <p:grpSpPr bwMode="auto">
          <a:xfrm>
            <a:off x="1712915" y="708052"/>
            <a:ext cx="8964612" cy="5545138"/>
            <a:chOff x="113" y="572"/>
            <a:chExt cx="5647" cy="3493"/>
          </a:xfrm>
        </p:grpSpPr>
        <p:sp>
          <p:nvSpPr>
            <p:cNvPr id="27652" name="Text Box 17"/>
            <p:cNvSpPr txBox="1">
              <a:spLocks noChangeArrowheads="1"/>
            </p:cNvSpPr>
            <p:nvPr/>
          </p:nvSpPr>
          <p:spPr bwMode="auto">
            <a:xfrm>
              <a:off x="204" y="1797"/>
              <a:ext cx="113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179388"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000" b="1" u="sng" dirty="0">
                  <a:solidFill>
                    <a:srgbClr val="9900CC"/>
                  </a:solidFill>
                  <a:latin typeface="微軟正黑體" panose="020B0604030504040204" pitchFamily="34" charset="-120"/>
                  <a:ea typeface="微軟正黑體" panose="020B0604030504040204" pitchFamily="34" charset="-120"/>
                </a:rPr>
                <a:t>路竹科學園區</a:t>
              </a:r>
            </a:p>
            <a:p>
              <a:pPr lvl="1" eaLnBrk="1" hangingPunct="1">
                <a:buClr>
                  <a:schemeClr val="tx1"/>
                </a:buClr>
                <a:buSzPct val="90000"/>
                <a:buFont typeface="Wingdings" pitchFamily="2" charset="2"/>
                <a:buChar char="Ø"/>
              </a:pPr>
              <a:r>
                <a:rPr lang="zh-TW" altLang="en-US" sz="1600" b="1" dirty="0">
                  <a:latin typeface="微軟正黑體" panose="020B0604030504040204" pitchFamily="34" charset="-120"/>
                  <a:ea typeface="微軟正黑體" panose="020B0604030504040204" pitchFamily="34" charset="-120"/>
                </a:rPr>
                <a:t>生醫器材</a:t>
              </a:r>
            </a:p>
          </p:txBody>
        </p:sp>
        <p:sp>
          <p:nvSpPr>
            <p:cNvPr id="27653" name="Text Box 20"/>
            <p:cNvSpPr txBox="1">
              <a:spLocks noChangeArrowheads="1"/>
            </p:cNvSpPr>
            <p:nvPr/>
          </p:nvSpPr>
          <p:spPr bwMode="auto">
            <a:xfrm>
              <a:off x="204" y="3249"/>
              <a:ext cx="1723"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179388"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000" b="1" u="sng" dirty="0">
                  <a:solidFill>
                    <a:srgbClr val="003300"/>
                  </a:solidFill>
                  <a:latin typeface="微軟正黑體" panose="020B0604030504040204" pitchFamily="34" charset="-120"/>
                  <a:ea typeface="微軟正黑體" panose="020B0604030504040204" pitchFamily="34" charset="-120"/>
                </a:rPr>
                <a:t>屏東農業生物科技園區</a:t>
              </a:r>
            </a:p>
            <a:p>
              <a:pPr lvl="1" eaLnBrk="1" hangingPunct="1">
                <a:buClr>
                  <a:schemeClr val="tx1"/>
                </a:buClr>
                <a:buSzPct val="90000"/>
                <a:buFont typeface="Wingdings" pitchFamily="2" charset="2"/>
                <a:buChar char="Ø"/>
              </a:pPr>
              <a:r>
                <a:rPr lang="zh-TW" altLang="en-US" sz="1600" b="1" dirty="0">
                  <a:latin typeface="微軟正黑體" panose="020B0604030504040204" pitchFamily="34" charset="-120"/>
                  <a:ea typeface="微軟正黑體" panose="020B0604030504040204" pitchFamily="34" charset="-120"/>
                </a:rPr>
                <a:t>水產生技</a:t>
              </a:r>
            </a:p>
            <a:p>
              <a:pPr lvl="1" eaLnBrk="1" hangingPunct="1">
                <a:buClr>
                  <a:schemeClr val="tx1"/>
                </a:buClr>
                <a:buSzPct val="90000"/>
                <a:buFont typeface="Wingdings" pitchFamily="2" charset="2"/>
                <a:buChar char="Ø"/>
              </a:pPr>
              <a:r>
                <a:rPr lang="zh-TW" altLang="en-US" sz="1600" b="1" dirty="0">
                  <a:latin typeface="微軟正黑體" panose="020B0604030504040204" pitchFamily="34" charset="-120"/>
                  <a:ea typeface="微軟正黑體" panose="020B0604030504040204" pitchFamily="34" charset="-120"/>
                </a:rPr>
                <a:t>生技檢測及代工服務</a:t>
              </a:r>
            </a:p>
            <a:p>
              <a:pPr lvl="1" eaLnBrk="1" hangingPunct="1">
                <a:buClr>
                  <a:schemeClr val="tx1"/>
                </a:buClr>
                <a:buSzPct val="90000"/>
                <a:buFont typeface="Wingdings" pitchFamily="2" charset="2"/>
                <a:buChar char="Ø"/>
              </a:pPr>
              <a:r>
                <a:rPr lang="zh-TW" altLang="en-US" sz="1600" b="1" dirty="0">
                  <a:latin typeface="微軟正黑體" panose="020B0604030504040204" pitchFamily="34" charset="-120"/>
                  <a:ea typeface="微軟正黑體" panose="020B0604030504040204" pitchFamily="34" charset="-120"/>
                </a:rPr>
                <a:t>科技中草藥</a:t>
              </a:r>
            </a:p>
          </p:txBody>
        </p:sp>
        <p:sp>
          <p:nvSpPr>
            <p:cNvPr id="27654" name="Text Box 22"/>
            <p:cNvSpPr txBox="1">
              <a:spLocks noChangeArrowheads="1"/>
            </p:cNvSpPr>
            <p:nvPr/>
          </p:nvSpPr>
          <p:spPr bwMode="auto">
            <a:xfrm>
              <a:off x="1338" y="663"/>
              <a:ext cx="1179" cy="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179388"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000" b="1" u="sng" dirty="0">
                  <a:solidFill>
                    <a:srgbClr val="000099"/>
                  </a:solidFill>
                  <a:latin typeface="微軟正黑體" panose="020B0604030504040204" pitchFamily="34" charset="-120"/>
                  <a:ea typeface="微軟正黑體" panose="020B0604030504040204" pitchFamily="34" charset="-120"/>
                </a:rPr>
                <a:t>台南科學園區</a:t>
              </a:r>
            </a:p>
            <a:p>
              <a:pPr lvl="1" eaLnBrk="1" hangingPunct="1">
                <a:buClr>
                  <a:schemeClr val="tx1"/>
                </a:buClr>
                <a:buSzPct val="90000"/>
                <a:buFont typeface="Wingdings" pitchFamily="2" charset="2"/>
                <a:buChar char="Ø"/>
              </a:pPr>
              <a:r>
                <a:rPr lang="zh-TW" altLang="en-US" sz="1600" b="1" dirty="0">
                  <a:latin typeface="微軟正黑體" panose="020B0604030504040204" pitchFamily="34" charset="-120"/>
                  <a:ea typeface="微軟正黑體" panose="020B0604030504040204" pitchFamily="34" charset="-120"/>
                </a:rPr>
                <a:t>光電</a:t>
              </a:r>
            </a:p>
            <a:p>
              <a:pPr lvl="1" eaLnBrk="1" hangingPunct="1">
                <a:buClr>
                  <a:schemeClr val="tx1"/>
                </a:buClr>
                <a:buSzPct val="90000"/>
                <a:buFont typeface="Wingdings" pitchFamily="2" charset="2"/>
                <a:buChar char="Ø"/>
              </a:pPr>
              <a:r>
                <a:rPr lang="zh-TW" altLang="en-US" sz="1600" b="1" dirty="0">
                  <a:latin typeface="微軟正黑體" panose="020B0604030504040204" pitchFamily="34" charset="-120"/>
                  <a:ea typeface="微軟正黑體" panose="020B0604030504040204" pitchFamily="34" charset="-120"/>
                </a:rPr>
                <a:t>綠能與節能</a:t>
              </a:r>
            </a:p>
            <a:p>
              <a:pPr lvl="1" eaLnBrk="1" hangingPunct="1">
                <a:buClr>
                  <a:schemeClr val="tx1"/>
                </a:buClr>
                <a:buSzPct val="90000"/>
                <a:buFont typeface="Wingdings" pitchFamily="2" charset="2"/>
                <a:buChar char="Ø"/>
              </a:pPr>
              <a:r>
                <a:rPr lang="zh-TW" altLang="en-US" sz="1600" b="1" dirty="0">
                  <a:latin typeface="微軟正黑體" panose="020B0604030504040204" pitchFamily="34" charset="-120"/>
                  <a:ea typeface="微軟正黑體" panose="020B0604030504040204" pitchFamily="34" charset="-120"/>
                </a:rPr>
                <a:t>生物科技</a:t>
              </a:r>
            </a:p>
            <a:p>
              <a:pPr lvl="1" eaLnBrk="1" hangingPunct="1">
                <a:buClr>
                  <a:schemeClr val="tx1"/>
                </a:buClr>
                <a:buSzPct val="90000"/>
                <a:buFont typeface="Wingdings" pitchFamily="2" charset="2"/>
                <a:buChar char="Ø"/>
              </a:pPr>
              <a:r>
                <a:rPr lang="zh-TW" altLang="en-US" sz="1600" b="1" dirty="0">
                  <a:latin typeface="微軟正黑體" panose="020B0604030504040204" pitchFamily="34" charset="-120"/>
                  <a:ea typeface="微軟正黑體" panose="020B0604030504040204" pitchFamily="34" charset="-120"/>
                </a:rPr>
                <a:t>積體電路</a:t>
              </a:r>
            </a:p>
          </p:txBody>
        </p:sp>
        <p:sp>
          <p:nvSpPr>
            <p:cNvPr id="27655" name="Text Box 26"/>
            <p:cNvSpPr txBox="1">
              <a:spLocks noChangeArrowheads="1"/>
            </p:cNvSpPr>
            <p:nvPr/>
          </p:nvSpPr>
          <p:spPr bwMode="auto">
            <a:xfrm>
              <a:off x="158" y="2432"/>
              <a:ext cx="1497"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179388"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000" b="1" u="sng" dirty="0">
                  <a:solidFill>
                    <a:srgbClr val="CC3300"/>
                  </a:solidFill>
                  <a:latin typeface="微軟正黑體" panose="020B0604030504040204" pitchFamily="34" charset="-120"/>
                  <a:ea typeface="微軟正黑體" panose="020B0604030504040204" pitchFamily="34" charset="-120"/>
                </a:rPr>
                <a:t>南區環保科技園區</a:t>
              </a:r>
            </a:p>
            <a:p>
              <a:pPr lvl="1" eaLnBrk="1" hangingPunct="1">
                <a:buClr>
                  <a:schemeClr val="tx1"/>
                </a:buClr>
                <a:buSzPct val="90000"/>
                <a:buFont typeface="Wingdings" pitchFamily="2" charset="2"/>
                <a:buChar char="Ø"/>
              </a:pPr>
              <a:r>
                <a:rPr lang="zh-TW" altLang="en-US" sz="1600" b="1" dirty="0">
                  <a:latin typeface="微軟正黑體" panose="020B0604030504040204" pitchFamily="34" charset="-120"/>
                  <a:ea typeface="微軟正黑體" panose="020B0604030504040204" pitchFamily="34" charset="-120"/>
                </a:rPr>
                <a:t>再生能源產品</a:t>
              </a:r>
            </a:p>
            <a:p>
              <a:pPr lvl="1" eaLnBrk="1" hangingPunct="1">
                <a:buClr>
                  <a:schemeClr val="tx1"/>
                </a:buClr>
                <a:buSzPct val="90000"/>
                <a:buFont typeface="Wingdings" pitchFamily="2" charset="2"/>
                <a:buChar char="Ø"/>
              </a:pPr>
              <a:r>
                <a:rPr lang="zh-TW" altLang="en-US" sz="1600" b="1" dirty="0">
                  <a:latin typeface="微軟正黑體" panose="020B0604030504040204" pitchFamily="34" charset="-120"/>
                  <a:ea typeface="微軟正黑體" panose="020B0604030504040204" pitchFamily="34" charset="-120"/>
                </a:rPr>
                <a:t>生物科技</a:t>
              </a:r>
            </a:p>
            <a:p>
              <a:pPr lvl="1" eaLnBrk="1" hangingPunct="1">
                <a:buClr>
                  <a:schemeClr val="tx1"/>
                </a:buClr>
                <a:buSzPct val="90000"/>
                <a:buFont typeface="Wingdings" pitchFamily="2" charset="2"/>
                <a:buChar char="Ø"/>
              </a:pPr>
              <a:r>
                <a:rPr lang="zh-TW" altLang="en-US" sz="1600" b="1" dirty="0">
                  <a:latin typeface="微軟正黑體" panose="020B0604030504040204" pitchFamily="34" charset="-120"/>
                  <a:ea typeface="微軟正黑體" panose="020B0604030504040204" pitchFamily="34" charset="-120"/>
                </a:rPr>
                <a:t>太陽能模組製造</a:t>
              </a:r>
            </a:p>
          </p:txBody>
        </p:sp>
        <p:sp>
          <p:nvSpPr>
            <p:cNvPr id="27656" name="Text Box 29"/>
            <p:cNvSpPr txBox="1">
              <a:spLocks noChangeArrowheads="1"/>
            </p:cNvSpPr>
            <p:nvPr/>
          </p:nvSpPr>
          <p:spPr bwMode="auto">
            <a:xfrm>
              <a:off x="113" y="1058"/>
              <a:ext cx="1316"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179388"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000" b="1" u="sng" dirty="0">
                  <a:solidFill>
                    <a:srgbClr val="333300"/>
                  </a:solidFill>
                  <a:latin typeface="微軟正黑體" panose="020B0604030504040204" pitchFamily="34" charset="-120"/>
                  <a:ea typeface="微軟正黑體" panose="020B0604030504040204" pitchFamily="34" charset="-120"/>
                </a:rPr>
                <a:t>台南科技工業區</a:t>
              </a:r>
            </a:p>
            <a:p>
              <a:pPr lvl="1" eaLnBrk="1" hangingPunct="1">
                <a:buClr>
                  <a:schemeClr val="tx1"/>
                </a:buClr>
                <a:buSzPct val="90000"/>
                <a:buFont typeface="Wingdings" pitchFamily="2" charset="2"/>
                <a:buChar char="Ø"/>
              </a:pPr>
              <a:r>
                <a:rPr kumimoji="0" lang="zh-TW" altLang="en-US" sz="1600" b="1" dirty="0">
                  <a:latin typeface="微軟正黑體" panose="020B0604030504040204" pitchFamily="34" charset="-120"/>
                  <a:ea typeface="微軟正黑體" panose="020B0604030504040204" pitchFamily="34" charset="-120"/>
                </a:rPr>
                <a:t>太陽能光</a:t>
              </a:r>
              <a:r>
                <a:rPr lang="zh-TW" altLang="en-US" sz="1600" b="1" dirty="0">
                  <a:latin typeface="微軟正黑體" panose="020B0604030504040204" pitchFamily="34" charset="-120"/>
                  <a:ea typeface="微軟正黑體" panose="020B0604030504040204" pitchFamily="34" charset="-120"/>
                </a:rPr>
                <a:t>電</a:t>
              </a:r>
            </a:p>
            <a:p>
              <a:pPr lvl="1" eaLnBrk="1" hangingPunct="1">
                <a:buClr>
                  <a:schemeClr val="tx1"/>
                </a:buClr>
                <a:buSzPct val="90000"/>
                <a:buFont typeface="Wingdings" pitchFamily="2" charset="2"/>
                <a:buChar char="Ø"/>
              </a:pPr>
              <a:r>
                <a:rPr lang="zh-TW" altLang="en-US" sz="1600" b="1" dirty="0">
                  <a:latin typeface="微軟正黑體" panose="020B0604030504040204" pitchFamily="34" charset="-120"/>
                  <a:ea typeface="微軟正黑體" panose="020B0604030504040204" pitchFamily="34" charset="-120"/>
                </a:rPr>
                <a:t>金屬製造</a:t>
              </a:r>
            </a:p>
          </p:txBody>
        </p:sp>
        <p:sp>
          <p:nvSpPr>
            <p:cNvPr id="27657" name="Text Box 30"/>
            <p:cNvSpPr txBox="1">
              <a:spLocks noChangeArrowheads="1"/>
            </p:cNvSpPr>
            <p:nvPr/>
          </p:nvSpPr>
          <p:spPr bwMode="auto">
            <a:xfrm>
              <a:off x="4150" y="624"/>
              <a:ext cx="1610" cy="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179388"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b="1" u="sng" dirty="0">
                  <a:solidFill>
                    <a:srgbClr val="A50021"/>
                  </a:solidFill>
                  <a:latin typeface="微軟正黑體" panose="020B0604030504040204" pitchFamily="34" charset="-120"/>
                  <a:ea typeface="微軟正黑體" panose="020B0604030504040204" pitchFamily="34" charset="-120"/>
                </a:rPr>
                <a:t>南部經濟部加工出口區</a:t>
              </a:r>
            </a:p>
            <a:p>
              <a:pPr lvl="1" eaLnBrk="1" hangingPunct="1">
                <a:buClr>
                  <a:srgbClr val="993300"/>
                </a:buClr>
                <a:buSzPct val="90000"/>
                <a:buFont typeface="Wingdings" pitchFamily="2" charset="2"/>
                <a:buBlip>
                  <a:blip r:embed="rId3"/>
                </a:buBlip>
              </a:pPr>
              <a:r>
                <a:rPr lang="zh-TW" altLang="en-US" sz="1400" b="1" dirty="0">
                  <a:latin typeface="微軟正黑體" panose="020B0604030504040204" pitchFamily="34" charset="-120"/>
                  <a:ea typeface="微軟正黑體" panose="020B0604030504040204" pitchFamily="34" charset="-120"/>
                </a:rPr>
                <a:t> 楠梓園區</a:t>
              </a:r>
            </a:p>
            <a:p>
              <a:pPr lvl="1" eaLnBrk="1" hangingPunct="1">
                <a:buClr>
                  <a:srgbClr val="993300"/>
                </a:buClr>
                <a:buSzPct val="90000"/>
                <a:buFont typeface="Wingdings" pitchFamily="2" charset="2"/>
                <a:buBlip>
                  <a:blip r:embed="rId3"/>
                </a:buBlip>
              </a:pPr>
              <a:r>
                <a:rPr lang="zh-TW" altLang="en-US" sz="1400" b="1" dirty="0">
                  <a:latin typeface="微軟正黑體" panose="020B0604030504040204" pitchFamily="34" charset="-120"/>
                  <a:ea typeface="微軟正黑體" panose="020B0604030504040204" pitchFamily="34" charset="-120"/>
                </a:rPr>
                <a:t> 高雄</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臨海</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園區</a:t>
              </a:r>
            </a:p>
            <a:p>
              <a:pPr lvl="1" eaLnBrk="1" hangingPunct="1">
                <a:buClr>
                  <a:srgbClr val="993300"/>
                </a:buClr>
                <a:buSzPct val="90000"/>
                <a:buFont typeface="Wingdings" pitchFamily="2" charset="2"/>
                <a:buBlip>
                  <a:blip r:embed="rId3"/>
                </a:buBlip>
              </a:pPr>
              <a:r>
                <a:rPr lang="zh-TW" altLang="en-US" sz="1400" b="1" dirty="0">
                  <a:latin typeface="微軟正黑體" panose="020B0604030504040204" pitchFamily="34" charset="-120"/>
                  <a:ea typeface="微軟正黑體" panose="020B0604030504040204" pitchFamily="34" charset="-120"/>
                </a:rPr>
                <a:t> 軟體園區</a:t>
              </a:r>
            </a:p>
            <a:p>
              <a:pPr lvl="1" eaLnBrk="1" hangingPunct="1">
                <a:buClr>
                  <a:srgbClr val="993300"/>
                </a:buClr>
                <a:buSzPct val="90000"/>
                <a:buFont typeface="Wingdings" pitchFamily="2" charset="2"/>
                <a:buBlip>
                  <a:blip r:embed="rId3"/>
                </a:buBlip>
              </a:pPr>
              <a:r>
                <a:rPr lang="zh-TW" altLang="en-US" sz="1400" b="1" dirty="0">
                  <a:latin typeface="微軟正黑體" panose="020B0604030504040204" pitchFamily="34" charset="-120"/>
                  <a:ea typeface="微軟正黑體" panose="020B0604030504040204" pitchFamily="34" charset="-120"/>
                </a:rPr>
                <a:t> 臨廣園區</a:t>
              </a:r>
            </a:p>
            <a:p>
              <a:pPr lvl="1" eaLnBrk="1" hangingPunct="1">
                <a:buClr>
                  <a:srgbClr val="993300"/>
                </a:buClr>
                <a:buSzPct val="90000"/>
                <a:buFont typeface="Wingdings" pitchFamily="2" charset="2"/>
                <a:buBlip>
                  <a:blip r:embed="rId3"/>
                </a:buBlip>
              </a:pPr>
              <a:r>
                <a:rPr lang="zh-TW" altLang="en-US" sz="1400" b="1" dirty="0">
                  <a:latin typeface="微軟正黑體" panose="020B0604030504040204" pitchFamily="34" charset="-120"/>
                  <a:ea typeface="微軟正黑體" panose="020B0604030504040204" pitchFamily="34" charset="-120"/>
                </a:rPr>
                <a:t> 屏東園區</a:t>
              </a:r>
            </a:p>
          </p:txBody>
        </p:sp>
        <p:grpSp>
          <p:nvGrpSpPr>
            <p:cNvPr id="27658" name="Group 18"/>
            <p:cNvGrpSpPr>
              <a:grpSpLocks/>
            </p:cNvGrpSpPr>
            <p:nvPr/>
          </p:nvGrpSpPr>
          <p:grpSpPr bwMode="auto">
            <a:xfrm>
              <a:off x="2018" y="572"/>
              <a:ext cx="2104" cy="3493"/>
              <a:chOff x="1865" y="572"/>
              <a:chExt cx="2104" cy="3724"/>
            </a:xfrm>
          </p:grpSpPr>
          <p:pic>
            <p:nvPicPr>
              <p:cNvPr id="27682" name="Picture 1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5" y="572"/>
                <a:ext cx="2104" cy="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3" name="Oval 15"/>
              <p:cNvSpPr>
                <a:spLocks noChangeArrowheads="1"/>
              </p:cNvSpPr>
              <p:nvPr/>
            </p:nvSpPr>
            <p:spPr bwMode="auto">
              <a:xfrm rot="5400000">
                <a:off x="1633" y="2591"/>
                <a:ext cx="1588" cy="1088"/>
              </a:xfrm>
              <a:prstGeom prst="ellipse">
                <a:avLst/>
              </a:pr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zh-TW" b="1">
                  <a:latin typeface="微軟正黑體" panose="020B0604030504040204" pitchFamily="34" charset="-120"/>
                  <a:ea typeface="微軟正黑體" panose="020B0604030504040204" pitchFamily="34" charset="-120"/>
                </a:endParaRPr>
              </a:p>
            </p:txBody>
          </p:sp>
        </p:grpSp>
        <p:sp>
          <p:nvSpPr>
            <p:cNvPr id="27659" name="Line 19"/>
            <p:cNvSpPr>
              <a:spLocks noChangeShapeType="1"/>
            </p:cNvSpPr>
            <p:nvPr/>
          </p:nvSpPr>
          <p:spPr bwMode="auto">
            <a:xfrm>
              <a:off x="1519" y="3022"/>
              <a:ext cx="817" cy="136"/>
            </a:xfrm>
            <a:prstGeom prst="line">
              <a:avLst/>
            </a:prstGeom>
            <a:noFill/>
            <a:ln w="6350">
              <a:solidFill>
                <a:srgbClr val="800000"/>
              </a:solidFill>
              <a:round/>
              <a:headEnd/>
              <a:tailEnd/>
            </a:ln>
            <a:extLst>
              <a:ext uri="{909E8E84-426E-40DD-AFC4-6F175D3DCCD1}">
                <a14:hiddenFill xmlns:a14="http://schemas.microsoft.com/office/drawing/2010/main">
                  <a:noFill/>
                </a14:hiddenFill>
              </a:ext>
            </a:extLst>
          </p:spPr>
          <p:txBody>
            <a:bodyPr/>
            <a:lstStyle/>
            <a:p>
              <a:endParaRPr lang="zh-TW" altLang="en-US" b="1">
                <a:latin typeface="微軟正黑體" panose="020B0604030504040204" pitchFamily="34" charset="-120"/>
                <a:ea typeface="微軟正黑體" panose="020B0604030504040204" pitchFamily="34" charset="-120"/>
              </a:endParaRPr>
            </a:p>
          </p:txBody>
        </p:sp>
        <p:sp>
          <p:nvSpPr>
            <p:cNvPr id="27660" name="Line 21"/>
            <p:cNvSpPr>
              <a:spLocks noChangeShapeType="1"/>
            </p:cNvSpPr>
            <p:nvPr/>
          </p:nvSpPr>
          <p:spPr bwMode="auto">
            <a:xfrm>
              <a:off x="1927" y="3430"/>
              <a:ext cx="817" cy="91"/>
            </a:xfrm>
            <a:prstGeom prst="line">
              <a:avLst/>
            </a:prstGeom>
            <a:noFill/>
            <a:ln w="6350">
              <a:solidFill>
                <a:srgbClr val="003300"/>
              </a:solidFill>
              <a:round/>
              <a:headEnd/>
              <a:tailEnd/>
            </a:ln>
            <a:extLst>
              <a:ext uri="{909E8E84-426E-40DD-AFC4-6F175D3DCCD1}">
                <a14:hiddenFill xmlns:a14="http://schemas.microsoft.com/office/drawing/2010/main">
                  <a:noFill/>
                </a14:hiddenFill>
              </a:ext>
            </a:extLst>
          </p:spPr>
          <p:txBody>
            <a:bodyPr/>
            <a:lstStyle/>
            <a:p>
              <a:endParaRPr lang="zh-TW" altLang="en-US" b="1">
                <a:latin typeface="微軟正黑體" panose="020B0604030504040204" pitchFamily="34" charset="-120"/>
                <a:ea typeface="微軟正黑體" panose="020B0604030504040204" pitchFamily="34" charset="-120"/>
              </a:endParaRPr>
            </a:p>
          </p:txBody>
        </p:sp>
        <p:sp>
          <p:nvSpPr>
            <p:cNvPr id="27661" name="Line 23"/>
            <p:cNvSpPr>
              <a:spLocks noChangeShapeType="1"/>
            </p:cNvSpPr>
            <p:nvPr/>
          </p:nvSpPr>
          <p:spPr bwMode="auto">
            <a:xfrm>
              <a:off x="1927" y="1616"/>
              <a:ext cx="363" cy="1043"/>
            </a:xfrm>
            <a:prstGeom prst="line">
              <a:avLst/>
            </a:prstGeom>
            <a:noFill/>
            <a:ln w="6350">
              <a:solidFill>
                <a:srgbClr val="000080"/>
              </a:solidFill>
              <a:round/>
              <a:headEnd/>
              <a:tailEnd/>
            </a:ln>
            <a:extLst>
              <a:ext uri="{909E8E84-426E-40DD-AFC4-6F175D3DCCD1}">
                <a14:hiddenFill xmlns:a14="http://schemas.microsoft.com/office/drawing/2010/main">
                  <a:noFill/>
                </a14:hiddenFill>
              </a:ext>
            </a:extLst>
          </p:spPr>
          <p:txBody>
            <a:bodyPr/>
            <a:lstStyle/>
            <a:p>
              <a:endParaRPr lang="zh-TW" altLang="en-US" b="1">
                <a:latin typeface="微軟正黑體" panose="020B0604030504040204" pitchFamily="34" charset="-120"/>
                <a:ea typeface="微軟正黑體" panose="020B0604030504040204" pitchFamily="34" charset="-120"/>
              </a:endParaRPr>
            </a:p>
          </p:txBody>
        </p:sp>
        <p:sp>
          <p:nvSpPr>
            <p:cNvPr id="27662" name="Line 25"/>
            <p:cNvSpPr>
              <a:spLocks noChangeShapeType="1"/>
            </p:cNvSpPr>
            <p:nvPr/>
          </p:nvSpPr>
          <p:spPr bwMode="auto">
            <a:xfrm>
              <a:off x="1429" y="2251"/>
              <a:ext cx="952" cy="862"/>
            </a:xfrm>
            <a:prstGeom prst="line">
              <a:avLst/>
            </a:prstGeom>
            <a:noFill/>
            <a:ln w="6350">
              <a:solidFill>
                <a:srgbClr val="800000"/>
              </a:solidFill>
              <a:round/>
              <a:headEnd/>
              <a:tailEnd/>
            </a:ln>
            <a:extLst>
              <a:ext uri="{909E8E84-426E-40DD-AFC4-6F175D3DCCD1}">
                <a14:hiddenFill xmlns:a14="http://schemas.microsoft.com/office/drawing/2010/main">
                  <a:noFill/>
                </a14:hiddenFill>
              </a:ext>
            </a:extLst>
          </p:spPr>
          <p:txBody>
            <a:bodyPr/>
            <a:lstStyle/>
            <a:p>
              <a:endParaRPr lang="zh-TW" altLang="en-US" b="1">
                <a:latin typeface="微軟正黑體" panose="020B0604030504040204" pitchFamily="34" charset="-120"/>
                <a:ea typeface="微軟正黑體" panose="020B0604030504040204" pitchFamily="34" charset="-120"/>
              </a:endParaRPr>
            </a:p>
          </p:txBody>
        </p:sp>
        <p:sp>
          <p:nvSpPr>
            <p:cNvPr id="27663" name="Line 28"/>
            <p:cNvSpPr>
              <a:spLocks noChangeShapeType="1"/>
            </p:cNvSpPr>
            <p:nvPr/>
          </p:nvSpPr>
          <p:spPr bwMode="auto">
            <a:xfrm>
              <a:off x="1156" y="1570"/>
              <a:ext cx="998" cy="1180"/>
            </a:xfrm>
            <a:prstGeom prst="line">
              <a:avLst/>
            </a:prstGeom>
            <a:noFill/>
            <a:ln w="6350">
              <a:solidFill>
                <a:srgbClr val="000080"/>
              </a:solidFill>
              <a:round/>
              <a:headEnd/>
              <a:tailEnd/>
            </a:ln>
            <a:extLst>
              <a:ext uri="{909E8E84-426E-40DD-AFC4-6F175D3DCCD1}">
                <a14:hiddenFill xmlns:a14="http://schemas.microsoft.com/office/drawing/2010/main">
                  <a:noFill/>
                </a14:hiddenFill>
              </a:ext>
            </a:extLst>
          </p:spPr>
          <p:txBody>
            <a:bodyPr/>
            <a:lstStyle/>
            <a:p>
              <a:endParaRPr lang="zh-TW" altLang="en-US" b="1">
                <a:latin typeface="微軟正黑體" panose="020B0604030504040204" pitchFamily="34" charset="-120"/>
                <a:ea typeface="微軟正黑體" panose="020B0604030504040204" pitchFamily="34" charset="-120"/>
              </a:endParaRPr>
            </a:p>
          </p:txBody>
        </p:sp>
        <p:sp>
          <p:nvSpPr>
            <p:cNvPr id="27664" name="Line 31"/>
            <p:cNvSpPr>
              <a:spLocks noChangeShapeType="1"/>
            </p:cNvSpPr>
            <p:nvPr/>
          </p:nvSpPr>
          <p:spPr bwMode="auto">
            <a:xfrm flipV="1">
              <a:off x="2880" y="1979"/>
              <a:ext cx="1497" cy="499"/>
            </a:xfrm>
            <a:prstGeom prst="line">
              <a:avLst/>
            </a:prstGeom>
            <a:noFill/>
            <a:ln w="12700">
              <a:solidFill>
                <a:schemeClr val="tx1"/>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zh-TW" altLang="en-US" b="1">
                <a:latin typeface="微軟正黑體" panose="020B0604030504040204" pitchFamily="34" charset="-120"/>
                <a:ea typeface="微軟正黑體" panose="020B0604030504040204" pitchFamily="34" charset="-120"/>
              </a:endParaRPr>
            </a:p>
          </p:txBody>
        </p:sp>
        <p:sp>
          <p:nvSpPr>
            <p:cNvPr id="27665" name="Line 33"/>
            <p:cNvSpPr>
              <a:spLocks noChangeShapeType="1"/>
            </p:cNvSpPr>
            <p:nvPr/>
          </p:nvSpPr>
          <p:spPr bwMode="auto">
            <a:xfrm flipV="1">
              <a:off x="2562" y="2750"/>
              <a:ext cx="1180" cy="45"/>
            </a:xfrm>
            <a:prstGeom prst="line">
              <a:avLst/>
            </a:prstGeom>
            <a:noFill/>
            <a:ln w="12700">
              <a:solidFill>
                <a:schemeClr val="tx1"/>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zh-TW" altLang="en-US" b="1">
                <a:latin typeface="微軟正黑體" panose="020B0604030504040204" pitchFamily="34" charset="-120"/>
                <a:ea typeface="微軟正黑體" panose="020B0604030504040204" pitchFamily="34" charset="-120"/>
              </a:endParaRPr>
            </a:p>
          </p:txBody>
        </p:sp>
        <p:sp>
          <p:nvSpPr>
            <p:cNvPr id="27666" name="Line 34"/>
            <p:cNvSpPr>
              <a:spLocks noChangeShapeType="1"/>
            </p:cNvSpPr>
            <p:nvPr/>
          </p:nvSpPr>
          <p:spPr bwMode="auto">
            <a:xfrm>
              <a:off x="2880" y="2976"/>
              <a:ext cx="1588" cy="318"/>
            </a:xfrm>
            <a:prstGeom prst="line">
              <a:avLst/>
            </a:prstGeom>
            <a:noFill/>
            <a:ln w="12700">
              <a:solidFill>
                <a:schemeClr val="tx1"/>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zh-TW" altLang="en-US" b="1">
                <a:latin typeface="微軟正黑體" panose="020B0604030504040204" pitchFamily="34" charset="-120"/>
                <a:ea typeface="微軟正黑體" panose="020B0604030504040204" pitchFamily="34" charset="-120"/>
              </a:endParaRPr>
            </a:p>
          </p:txBody>
        </p:sp>
        <p:sp>
          <p:nvSpPr>
            <p:cNvPr id="27667" name="Line 35"/>
            <p:cNvSpPr>
              <a:spLocks noChangeShapeType="1"/>
            </p:cNvSpPr>
            <p:nvPr/>
          </p:nvSpPr>
          <p:spPr bwMode="auto">
            <a:xfrm>
              <a:off x="2835" y="3203"/>
              <a:ext cx="544" cy="272"/>
            </a:xfrm>
            <a:prstGeom prst="line">
              <a:avLst/>
            </a:prstGeom>
            <a:noFill/>
            <a:ln w="12700">
              <a:solidFill>
                <a:schemeClr val="tx1"/>
              </a:solidFill>
              <a:prstDash val="sysDot"/>
              <a:round/>
              <a:headEnd/>
              <a:tailEnd type="triangle" w="sm" len="sm"/>
            </a:ln>
            <a:extLst>
              <a:ext uri="{909E8E84-426E-40DD-AFC4-6F175D3DCCD1}">
                <a14:hiddenFill xmlns:a14="http://schemas.microsoft.com/office/drawing/2010/main">
                  <a:noFill/>
                </a14:hiddenFill>
              </a:ext>
            </a:extLst>
          </p:spPr>
          <p:txBody>
            <a:bodyPr/>
            <a:lstStyle/>
            <a:p>
              <a:endParaRPr lang="zh-TW" altLang="en-US" b="1">
                <a:latin typeface="微軟正黑體" panose="020B0604030504040204" pitchFamily="34" charset="-120"/>
                <a:ea typeface="微軟正黑體" panose="020B0604030504040204" pitchFamily="34" charset="-120"/>
              </a:endParaRPr>
            </a:p>
          </p:txBody>
        </p:sp>
        <p:sp>
          <p:nvSpPr>
            <p:cNvPr id="27668" name="Text Box 36"/>
            <p:cNvSpPr txBox="1">
              <a:spLocks noChangeArrowheads="1"/>
            </p:cNvSpPr>
            <p:nvPr/>
          </p:nvSpPr>
          <p:spPr bwMode="auto">
            <a:xfrm>
              <a:off x="4422" y="1616"/>
              <a:ext cx="771" cy="719"/>
            </a:xfrm>
            <a:prstGeom prst="rect">
              <a:avLst/>
            </a:prstGeom>
            <a:noFill/>
            <a:ln w="9525">
              <a:solidFill>
                <a:srgbClr val="8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85000"/>
                </a:lnSpc>
              </a:pPr>
              <a:r>
                <a:rPr lang="zh-TW" altLang="en-US" sz="1600" b="1" dirty="0">
                  <a:solidFill>
                    <a:srgbClr val="006600"/>
                  </a:solidFill>
                  <a:latin typeface="微軟正黑體" panose="020B0604030504040204" pitchFamily="34" charset="-120"/>
                  <a:ea typeface="微軟正黑體" panose="020B0604030504040204" pitchFamily="34" charset="-120"/>
                </a:rPr>
                <a:t>民雄工業區</a:t>
              </a:r>
            </a:p>
            <a:p>
              <a:pPr eaLnBrk="1" hangingPunct="1">
                <a:lnSpc>
                  <a:spcPct val="85000"/>
                </a:lnSpc>
              </a:pPr>
              <a:r>
                <a:rPr lang="zh-TW" altLang="en-US" sz="1600" b="1" dirty="0">
                  <a:solidFill>
                    <a:srgbClr val="006600"/>
                  </a:solidFill>
                  <a:latin typeface="微軟正黑體" panose="020B0604030504040204" pitchFamily="34" charset="-120"/>
                  <a:ea typeface="微軟正黑體" panose="020B0604030504040204" pitchFamily="34" charset="-120"/>
                </a:rPr>
                <a:t>頭橋工業區</a:t>
              </a:r>
            </a:p>
            <a:p>
              <a:pPr eaLnBrk="1" hangingPunct="1">
                <a:lnSpc>
                  <a:spcPct val="85000"/>
                </a:lnSpc>
              </a:pPr>
              <a:r>
                <a:rPr lang="zh-TW" altLang="en-US" sz="1600" b="1" dirty="0">
                  <a:solidFill>
                    <a:srgbClr val="006600"/>
                  </a:solidFill>
                  <a:latin typeface="微軟正黑體" panose="020B0604030504040204" pitchFamily="34" charset="-120"/>
                  <a:ea typeface="微軟正黑體" panose="020B0604030504040204" pitchFamily="34" charset="-120"/>
                </a:rPr>
                <a:t>嘉太工業區</a:t>
              </a:r>
            </a:p>
            <a:p>
              <a:pPr eaLnBrk="1" hangingPunct="1">
                <a:lnSpc>
                  <a:spcPct val="85000"/>
                </a:lnSpc>
              </a:pPr>
              <a:r>
                <a:rPr kumimoji="0" lang="zh-TW" altLang="en-US" sz="1600" b="1" dirty="0">
                  <a:solidFill>
                    <a:srgbClr val="006600"/>
                  </a:solidFill>
                  <a:latin typeface="微軟正黑體" panose="020B0604030504040204" pitchFamily="34" charset="-120"/>
                  <a:ea typeface="微軟正黑體" panose="020B0604030504040204" pitchFamily="34" charset="-120"/>
                </a:rPr>
                <a:t>樸子工業區</a:t>
              </a:r>
            </a:p>
            <a:p>
              <a:pPr eaLnBrk="1" hangingPunct="1">
                <a:lnSpc>
                  <a:spcPct val="85000"/>
                </a:lnSpc>
              </a:pPr>
              <a:r>
                <a:rPr kumimoji="0" lang="zh-TW" altLang="en-US" sz="1600" b="1" dirty="0">
                  <a:solidFill>
                    <a:srgbClr val="006600"/>
                  </a:solidFill>
                  <a:latin typeface="微軟正黑體" panose="020B0604030504040204" pitchFamily="34" charset="-120"/>
                  <a:ea typeface="微軟正黑體" panose="020B0604030504040204" pitchFamily="34" charset="-120"/>
                </a:rPr>
                <a:t>義竹工業區</a:t>
              </a:r>
            </a:p>
          </p:txBody>
        </p:sp>
        <p:sp>
          <p:nvSpPr>
            <p:cNvPr id="27669" name="Text Box 37"/>
            <p:cNvSpPr txBox="1">
              <a:spLocks noChangeArrowheads="1"/>
            </p:cNvSpPr>
            <p:nvPr/>
          </p:nvSpPr>
          <p:spPr bwMode="auto">
            <a:xfrm>
              <a:off x="3787" y="2387"/>
              <a:ext cx="771" cy="588"/>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85000"/>
                </a:lnSpc>
              </a:pPr>
              <a:r>
                <a:rPr lang="zh-TW" altLang="en-US" sz="1600" b="1" dirty="0">
                  <a:solidFill>
                    <a:srgbClr val="0033CC"/>
                  </a:solidFill>
                  <a:latin typeface="微軟正黑體" panose="020B0604030504040204" pitchFamily="34" charset="-120"/>
                  <a:ea typeface="微軟正黑體" panose="020B0604030504040204" pitchFamily="34" charset="-120"/>
                </a:rPr>
                <a:t>官田工業區</a:t>
              </a:r>
            </a:p>
            <a:p>
              <a:pPr eaLnBrk="1" hangingPunct="1">
                <a:lnSpc>
                  <a:spcPct val="85000"/>
                </a:lnSpc>
              </a:pPr>
              <a:r>
                <a:rPr lang="zh-TW" altLang="en-US" sz="1600" b="1" dirty="0">
                  <a:solidFill>
                    <a:srgbClr val="0033CC"/>
                  </a:solidFill>
                  <a:latin typeface="微軟正黑體" panose="020B0604030504040204" pitchFamily="34" charset="-120"/>
                  <a:ea typeface="微軟正黑體" panose="020B0604030504040204" pitchFamily="34" charset="-120"/>
                </a:rPr>
                <a:t>永康工業區</a:t>
              </a:r>
            </a:p>
            <a:p>
              <a:pPr eaLnBrk="1" hangingPunct="1">
                <a:lnSpc>
                  <a:spcPct val="85000"/>
                </a:lnSpc>
              </a:pPr>
              <a:r>
                <a:rPr lang="zh-TW" altLang="en-US" sz="1600" b="1" dirty="0">
                  <a:solidFill>
                    <a:srgbClr val="0033CC"/>
                  </a:solidFill>
                  <a:latin typeface="微軟正黑體" panose="020B0604030504040204" pitchFamily="34" charset="-120"/>
                  <a:ea typeface="微軟正黑體" panose="020B0604030504040204" pitchFamily="34" charset="-120"/>
                </a:rPr>
                <a:t>新營工業區</a:t>
              </a:r>
            </a:p>
            <a:p>
              <a:pPr eaLnBrk="1" hangingPunct="1">
                <a:lnSpc>
                  <a:spcPct val="85000"/>
                </a:lnSpc>
              </a:pPr>
              <a:r>
                <a:rPr kumimoji="0" lang="zh-TW" altLang="en-US" sz="1600" b="1" dirty="0">
                  <a:solidFill>
                    <a:srgbClr val="0033CC"/>
                  </a:solidFill>
                  <a:latin typeface="微軟正黑體" panose="020B0604030504040204" pitchFamily="34" charset="-120"/>
                  <a:ea typeface="微軟正黑體" panose="020B0604030504040204" pitchFamily="34" charset="-120"/>
                </a:rPr>
                <a:t>安平工業區</a:t>
              </a:r>
            </a:p>
          </p:txBody>
        </p:sp>
        <p:sp>
          <p:nvSpPr>
            <p:cNvPr id="27670" name="Text Box 38"/>
            <p:cNvSpPr txBox="1">
              <a:spLocks noChangeArrowheads="1"/>
            </p:cNvSpPr>
            <p:nvPr/>
          </p:nvSpPr>
          <p:spPr bwMode="auto">
            <a:xfrm>
              <a:off x="4503" y="3022"/>
              <a:ext cx="771" cy="850"/>
            </a:xfrm>
            <a:prstGeom prst="rect">
              <a:avLst/>
            </a:prstGeom>
            <a:noFill/>
            <a:ln w="9525">
              <a:solidFill>
                <a:srgbClr val="CC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85000"/>
                </a:lnSpc>
              </a:pPr>
              <a:r>
                <a:rPr lang="zh-TW" altLang="en-US" sz="1600" b="1" dirty="0">
                  <a:solidFill>
                    <a:srgbClr val="660066"/>
                  </a:solidFill>
                  <a:latin typeface="微軟正黑體" panose="020B0604030504040204" pitchFamily="34" charset="-120"/>
                  <a:ea typeface="微軟正黑體" panose="020B0604030504040204" pitchFamily="34" charset="-120"/>
                </a:rPr>
                <a:t>永安工業區</a:t>
              </a:r>
            </a:p>
            <a:p>
              <a:pPr eaLnBrk="1" hangingPunct="1">
                <a:lnSpc>
                  <a:spcPct val="85000"/>
                </a:lnSpc>
              </a:pPr>
              <a:r>
                <a:rPr lang="zh-TW" altLang="en-US" sz="1600" b="1" dirty="0">
                  <a:solidFill>
                    <a:srgbClr val="660066"/>
                  </a:solidFill>
                  <a:latin typeface="微軟正黑體" panose="020B0604030504040204" pitchFamily="34" charset="-120"/>
                  <a:ea typeface="微軟正黑體" panose="020B0604030504040204" pitchFamily="34" charset="-120"/>
                </a:rPr>
                <a:t>仁武工業區</a:t>
              </a:r>
            </a:p>
            <a:p>
              <a:pPr eaLnBrk="1" hangingPunct="1">
                <a:lnSpc>
                  <a:spcPct val="85000"/>
                </a:lnSpc>
              </a:pPr>
              <a:r>
                <a:rPr lang="zh-TW" altLang="en-US" sz="1600" b="1" dirty="0">
                  <a:solidFill>
                    <a:srgbClr val="660066"/>
                  </a:solidFill>
                  <a:latin typeface="微軟正黑體" panose="020B0604030504040204" pitchFamily="34" charset="-120"/>
                  <a:ea typeface="微軟正黑體" panose="020B0604030504040204" pitchFamily="34" charset="-120"/>
                </a:rPr>
                <a:t>鳳山工業區</a:t>
              </a:r>
            </a:p>
            <a:p>
              <a:pPr eaLnBrk="1" hangingPunct="1">
                <a:lnSpc>
                  <a:spcPct val="85000"/>
                </a:lnSpc>
              </a:pPr>
              <a:r>
                <a:rPr kumimoji="0" lang="zh-TW" altLang="en-US" sz="1600" b="1" dirty="0">
                  <a:solidFill>
                    <a:srgbClr val="660066"/>
                  </a:solidFill>
                  <a:latin typeface="微軟正黑體" panose="020B0604030504040204" pitchFamily="34" charset="-120"/>
                  <a:ea typeface="微軟正黑體" panose="020B0604030504040204" pitchFamily="34" charset="-120"/>
                </a:rPr>
                <a:t>大發工業區</a:t>
              </a:r>
            </a:p>
            <a:p>
              <a:pPr eaLnBrk="1" hangingPunct="1">
                <a:lnSpc>
                  <a:spcPct val="85000"/>
                </a:lnSpc>
              </a:pPr>
              <a:r>
                <a:rPr kumimoji="0" lang="zh-TW" altLang="en-US" sz="1600" b="1" dirty="0">
                  <a:solidFill>
                    <a:srgbClr val="660066"/>
                  </a:solidFill>
                  <a:latin typeface="微軟正黑體" panose="020B0604030504040204" pitchFamily="34" charset="-120"/>
                  <a:ea typeface="微軟正黑體" panose="020B0604030504040204" pitchFamily="34" charset="-120"/>
                </a:rPr>
                <a:t>大社工業區</a:t>
              </a:r>
            </a:p>
            <a:p>
              <a:pPr eaLnBrk="1" hangingPunct="1">
                <a:lnSpc>
                  <a:spcPct val="85000"/>
                </a:lnSpc>
              </a:pPr>
              <a:r>
                <a:rPr kumimoji="0" lang="zh-TW" altLang="en-US" sz="1600" b="1" dirty="0">
                  <a:solidFill>
                    <a:srgbClr val="660066"/>
                  </a:solidFill>
                  <a:latin typeface="微軟正黑體" panose="020B0604030504040204" pitchFamily="34" charset="-120"/>
                  <a:ea typeface="微軟正黑體" panose="020B0604030504040204" pitchFamily="34" charset="-120"/>
                </a:rPr>
                <a:t>林園工業區</a:t>
              </a:r>
            </a:p>
          </p:txBody>
        </p:sp>
        <p:sp>
          <p:nvSpPr>
            <p:cNvPr id="27671" name="Text Box 39"/>
            <p:cNvSpPr txBox="1">
              <a:spLocks noChangeArrowheads="1"/>
            </p:cNvSpPr>
            <p:nvPr/>
          </p:nvSpPr>
          <p:spPr bwMode="auto">
            <a:xfrm>
              <a:off x="3414" y="3395"/>
              <a:ext cx="771" cy="326"/>
            </a:xfrm>
            <a:prstGeom prst="rect">
              <a:avLst/>
            </a:prstGeom>
            <a:noFill/>
            <a:ln w="9525">
              <a:solidFill>
                <a:srgbClr val="99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85000"/>
                </a:lnSpc>
              </a:pPr>
              <a:r>
                <a:rPr lang="zh-TW" altLang="en-US" sz="1600" b="1" dirty="0">
                  <a:solidFill>
                    <a:srgbClr val="663300"/>
                  </a:solidFill>
                  <a:latin typeface="微軟正黑體" panose="020B0604030504040204" pitchFamily="34" charset="-120"/>
                  <a:ea typeface="微軟正黑體" panose="020B0604030504040204" pitchFamily="34" charset="-120"/>
                </a:rPr>
                <a:t>內埔工業區</a:t>
              </a:r>
            </a:p>
            <a:p>
              <a:pPr eaLnBrk="1" hangingPunct="1">
                <a:lnSpc>
                  <a:spcPct val="85000"/>
                </a:lnSpc>
              </a:pPr>
              <a:r>
                <a:rPr lang="zh-TW" altLang="en-US" sz="1600" b="1" dirty="0">
                  <a:solidFill>
                    <a:srgbClr val="663300"/>
                  </a:solidFill>
                  <a:latin typeface="微軟正黑體" panose="020B0604030504040204" pitchFamily="34" charset="-120"/>
                  <a:ea typeface="微軟正黑體" panose="020B0604030504040204" pitchFamily="34" charset="-120"/>
                </a:rPr>
                <a:t>屏南工業區</a:t>
              </a:r>
              <a:endParaRPr kumimoji="0" lang="zh-TW" altLang="en-US" sz="1600" b="1" dirty="0">
                <a:solidFill>
                  <a:srgbClr val="663300"/>
                </a:solidFill>
                <a:latin typeface="微軟正黑體" panose="020B0604030504040204" pitchFamily="34" charset="-120"/>
                <a:ea typeface="微軟正黑體" panose="020B0604030504040204" pitchFamily="34" charset="-120"/>
              </a:endParaRPr>
            </a:p>
          </p:txBody>
        </p:sp>
      </p:grpSp>
      <p:sp>
        <p:nvSpPr>
          <p:cNvPr id="2" name="五角星形 1"/>
          <p:cNvSpPr/>
          <p:nvPr/>
        </p:nvSpPr>
        <p:spPr>
          <a:xfrm>
            <a:off x="5303838" y="4805364"/>
            <a:ext cx="221640" cy="144463"/>
          </a:xfrm>
          <a:prstGeom prst="star5">
            <a:avLst/>
          </a:prstGeom>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3" name="矩形 2"/>
          <p:cNvSpPr/>
          <p:nvPr/>
        </p:nvSpPr>
        <p:spPr>
          <a:xfrm>
            <a:off x="3738563" y="5806401"/>
            <a:ext cx="4733924" cy="861774"/>
          </a:xfrm>
          <a:prstGeom prst="rect">
            <a:avLst/>
          </a:prstGeom>
          <a:solidFill>
            <a:srgbClr val="FFC000"/>
          </a:solidFill>
        </p:spPr>
        <p:txBody>
          <a:bodyPr wrap="square">
            <a:spAutoFit/>
          </a:bodyPr>
          <a:lstStyle/>
          <a:p>
            <a:pPr>
              <a:lnSpc>
                <a:spcPts val="2000"/>
              </a:lnSpc>
            </a:pPr>
            <a:r>
              <a:rPr lang="zh-TW" altLang="en-US" b="1" dirty="0">
                <a:latin typeface="微軟正黑體" panose="020B0604030504040204" pitchFamily="34" charset="-120"/>
                <a:ea typeface="微軟正黑體" panose="020B0604030504040204" pitchFamily="34" charset="-120"/>
                <a:cs typeface="Times New Roman" pitchFamily="18" charset="0"/>
              </a:rPr>
              <a:t>位處原高雄縣市交界，方圓</a:t>
            </a:r>
            <a:r>
              <a:rPr lang="en-US" altLang="zh-TW" b="1" dirty="0">
                <a:latin typeface="微軟正黑體" panose="020B0604030504040204" pitchFamily="34" charset="-120"/>
                <a:ea typeface="微軟正黑體" panose="020B0604030504040204" pitchFamily="34" charset="-120"/>
                <a:cs typeface="Times New Roman" pitchFamily="18" charset="0"/>
              </a:rPr>
              <a:t>50</a:t>
            </a:r>
            <a:r>
              <a:rPr lang="zh-TW" altLang="en-US" b="1" dirty="0">
                <a:latin typeface="微軟正黑體" panose="020B0604030504040204" pitchFamily="34" charset="-120"/>
                <a:ea typeface="微軟正黑體" panose="020B0604030504040204" pitchFamily="34" charset="-120"/>
                <a:cs typeface="Times New Roman" pitchFamily="18" charset="0"/>
              </a:rPr>
              <a:t>公里內有高雄、楠梓加工出口區，南科及路科</a:t>
            </a:r>
            <a:r>
              <a:rPr lang="en-US" altLang="zh-TW" b="1" dirty="0">
                <a:latin typeface="微軟正黑體" panose="020B0604030504040204" pitchFamily="34" charset="-120"/>
                <a:ea typeface="微軟正黑體" panose="020B0604030504040204" pitchFamily="34" charset="-120"/>
                <a:cs typeface="Times New Roman" pitchFamily="18" charset="0"/>
              </a:rPr>
              <a:t>2</a:t>
            </a:r>
            <a:r>
              <a:rPr lang="zh-TW" altLang="en-US" b="1" dirty="0">
                <a:latin typeface="微軟正黑體" panose="020B0604030504040204" pitchFamily="34" charset="-120"/>
                <a:ea typeface="微軟正黑體" panose="020B0604030504040204" pitchFamily="34" charset="-120"/>
                <a:cs typeface="Times New Roman" pitchFamily="18" charset="0"/>
              </a:rPr>
              <a:t>個科學園區、</a:t>
            </a:r>
            <a:r>
              <a:rPr lang="en-US" altLang="zh-TW" b="1" dirty="0">
                <a:latin typeface="微軟正黑體" panose="020B0604030504040204" pitchFamily="34" charset="-120"/>
                <a:ea typeface="微軟正黑體" panose="020B0604030504040204" pitchFamily="34" charset="-120"/>
                <a:cs typeface="Times New Roman" pitchFamily="18" charset="0"/>
              </a:rPr>
              <a:t>4</a:t>
            </a:r>
            <a:r>
              <a:rPr lang="zh-TW" altLang="en-US" b="1" dirty="0">
                <a:latin typeface="微軟正黑體" panose="020B0604030504040204" pitchFamily="34" charset="-120"/>
                <a:ea typeface="微軟正黑體" panose="020B0604030504040204" pitchFamily="34" charset="-120"/>
                <a:cs typeface="Times New Roman" pitchFamily="18" charset="0"/>
              </a:rPr>
              <a:t>個科技園區及臨海、仁大等</a:t>
            </a:r>
            <a:r>
              <a:rPr lang="en-US" altLang="zh-TW" b="1" dirty="0">
                <a:latin typeface="微軟正黑體" panose="020B0604030504040204" pitchFamily="34" charset="-120"/>
                <a:ea typeface="微軟正黑體" panose="020B0604030504040204" pitchFamily="34" charset="-120"/>
                <a:cs typeface="Times New Roman" pitchFamily="18" charset="0"/>
              </a:rPr>
              <a:t>18</a:t>
            </a:r>
            <a:r>
              <a:rPr lang="zh-TW" altLang="en-US" b="1" dirty="0">
                <a:latin typeface="微軟正黑體" panose="020B0604030504040204" pitchFamily="34" charset="-120"/>
                <a:ea typeface="微軟正黑體" panose="020B0604030504040204" pitchFamily="34" charset="-120"/>
                <a:cs typeface="Times New Roman" pitchFamily="18" charset="0"/>
              </a:rPr>
              <a:t>個工業區</a:t>
            </a:r>
            <a:endParaRPr lang="en-US" altLang="zh-TW" b="1" dirty="0">
              <a:latin typeface="微軟正黑體" panose="020B0604030504040204" pitchFamily="34" charset="-120"/>
              <a:ea typeface="微軟正黑體" panose="020B0604030504040204" pitchFamily="34" charset="-120"/>
              <a:cs typeface="Times New Roman" pitchFamily="18" charset="0"/>
            </a:endParaRPr>
          </a:p>
        </p:txBody>
      </p:sp>
      <p:sp>
        <p:nvSpPr>
          <p:cNvPr id="29" name="文字方塊 28"/>
          <p:cNvSpPr txBox="1"/>
          <p:nvPr/>
        </p:nvSpPr>
        <p:spPr bwMode="gray">
          <a:xfrm>
            <a:off x="1524001" y="73832"/>
            <a:ext cx="9153526" cy="707886"/>
          </a:xfrm>
          <a:prstGeom prst="rect">
            <a:avLst/>
          </a:prstGeom>
          <a:solidFill>
            <a:srgbClr val="B29CCA">
              <a:alpha val="78039"/>
            </a:srgbClr>
          </a:solidFill>
        </p:spPr>
        <p:txBody>
          <a:bodyPr wrap="square">
            <a:spAutoFit/>
          </a:bodyPr>
          <a:lstStyle/>
          <a:p>
            <a:pPr algn="ctr" eaLnBrk="1" hangingPunct="1">
              <a:defRPr/>
            </a:pPr>
            <a:r>
              <a:rPr lang="zh-TW" altLang="en-US" sz="4000" b="1" dirty="0">
                <a:latin typeface="微軟正黑體" panose="020B0604030504040204" pitchFamily="34" charset="-120"/>
                <a:ea typeface="微軟正黑體" panose="020B0604030504040204" pitchFamily="34" charset="-120"/>
              </a:rPr>
              <a:t>區域產業連結核心</a:t>
            </a:r>
          </a:p>
        </p:txBody>
      </p:sp>
      <p:pic>
        <p:nvPicPr>
          <p:cNvPr id="30" name="圖片 29"/>
          <p:cNvPicPr>
            <a:picLocks noChangeAspect="1"/>
          </p:cNvPicPr>
          <p:nvPr/>
        </p:nvPicPr>
        <p:blipFill rotWithShape="1">
          <a:blip r:embed="rId5">
            <a:extLst>
              <a:ext uri="{BEBA8EAE-BF5A-486C-A8C5-ECC9F3942E4B}">
                <a14:imgProps xmlns:a14="http://schemas.microsoft.com/office/drawing/2010/main">
                  <a14:imgLayer r:embed="rId6">
                    <a14:imgEffect>
                      <a14:backgroundRemoval t="14815" b="27315" l="27708" r="34688">
                        <a14:backgroundMark x1="29323" y1="18056" x2="33750" y2="17037"/>
                        <a14:backgroundMark x1="30938" y1="21111" x2="31563" y2="21204"/>
                        <a14:backgroundMark x1="33073" y1="21944" x2="32656" y2="20278"/>
                        <a14:backgroundMark x1="30365" y1="22315" x2="30365" y2="22315"/>
                        <a14:backgroundMark x1="30365" y1="24537" x2="30365" y2="24537"/>
                        <a14:backgroundMark x1="30052" y1="22315" x2="30052" y2="22315"/>
                      </a14:backgroundRemoval>
                    </a14:imgEffect>
                    <a14:imgEffect>
                      <a14:brightnessContrast bright="20000" contrast="-20000"/>
                    </a14:imgEffect>
                  </a14:imgLayer>
                </a14:imgProps>
              </a:ext>
            </a:extLst>
          </a:blip>
          <a:srcRect l="27780" t="14895" r="65352" b="72895"/>
          <a:stretch/>
        </p:blipFill>
        <p:spPr>
          <a:xfrm>
            <a:off x="2267044" y="-158935"/>
            <a:ext cx="985961" cy="985961"/>
          </a:xfrm>
          <a:prstGeom prst="flowChartConnector">
            <a:avLst/>
          </a:prstGeom>
        </p:spPr>
      </p:pic>
    </p:spTree>
    <p:extLst>
      <p:ext uri="{BB962C8B-B14F-4D97-AF65-F5344CB8AC3E}">
        <p14:creationId xmlns:p14="http://schemas.microsoft.com/office/powerpoint/2010/main" val="25198751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Teacher free icon"/>
          <p:cNvSpPr>
            <a:spLocks noChangeAspect="1" noChangeArrowheads="1"/>
          </p:cNvSpPr>
          <p:nvPr/>
        </p:nvSpPr>
        <p:spPr bwMode="auto">
          <a:xfrm>
            <a:off x="846455" y="-18510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4" name="AutoShape 4" descr="Teacher free icon"/>
          <p:cNvSpPr>
            <a:spLocks noChangeAspect="1" noChangeArrowheads="1"/>
          </p:cNvSpPr>
          <p:nvPr/>
        </p:nvSpPr>
        <p:spPr bwMode="auto">
          <a:xfrm>
            <a:off x="998855" y="-3270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5" name="圖片 14"/>
          <p:cNvPicPr>
            <a:picLocks noChangeAspect="1"/>
          </p:cNvPicPr>
          <p:nvPr/>
        </p:nvPicPr>
        <p:blipFill rotWithShape="1">
          <a:blip r:embed="rId3" cstate="print">
            <a:extLst>
              <a:ext uri="{28A0092B-C50C-407E-A947-70E740481C1C}">
                <a14:useLocalDpi xmlns:a14="http://schemas.microsoft.com/office/drawing/2010/main" val="0"/>
              </a:ext>
            </a:extLst>
          </a:blip>
          <a:srcRect t="19590"/>
          <a:stretch/>
        </p:blipFill>
        <p:spPr>
          <a:xfrm>
            <a:off x="1141501" y="0"/>
            <a:ext cx="2377546" cy="3345706"/>
          </a:xfrm>
          <a:prstGeom prst="rect">
            <a:avLst/>
          </a:prstGeom>
        </p:spPr>
      </p:pic>
      <p:pic>
        <p:nvPicPr>
          <p:cNvPr id="16" name="圖片 15"/>
          <p:cNvPicPr>
            <a:picLocks noChangeAspect="1"/>
          </p:cNvPicPr>
          <p:nvPr/>
        </p:nvPicPr>
        <p:blipFill rotWithShape="1">
          <a:blip r:embed="rId4" cstate="print">
            <a:extLst>
              <a:ext uri="{28A0092B-C50C-407E-A947-70E740481C1C}">
                <a14:useLocalDpi xmlns:a14="http://schemas.microsoft.com/office/drawing/2010/main" val="0"/>
              </a:ext>
            </a:extLst>
          </a:blip>
          <a:srcRect t="22217"/>
          <a:stretch/>
        </p:blipFill>
        <p:spPr>
          <a:xfrm>
            <a:off x="3501683" y="0"/>
            <a:ext cx="2485620" cy="3345706"/>
          </a:xfrm>
          <a:prstGeom prst="rect">
            <a:avLst/>
          </a:prstGeom>
        </p:spPr>
      </p:pic>
      <p:pic>
        <p:nvPicPr>
          <p:cNvPr id="17" name="圖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4872" y="3633063"/>
            <a:ext cx="2591943" cy="3224301"/>
          </a:xfrm>
          <a:prstGeom prst="rect">
            <a:avLst/>
          </a:prstGeom>
        </p:spPr>
      </p:pic>
      <p:pic>
        <p:nvPicPr>
          <p:cNvPr id="18" name="圖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289" y="3603474"/>
            <a:ext cx="4557583" cy="3238417"/>
          </a:xfrm>
          <a:prstGeom prst="rect">
            <a:avLst/>
          </a:prstGeom>
        </p:spPr>
      </p:pic>
      <p:pic>
        <p:nvPicPr>
          <p:cNvPr id="19" name="Picture 9" descr="C:\Users\chien hui\Desktop\實習訪視\實習生\3.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8735" y="3633063"/>
            <a:ext cx="2543558" cy="320882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0" name="圖片 19"/>
          <p:cNvPicPr>
            <a:picLocks noChangeAspect="1"/>
          </p:cNvPicPr>
          <p:nvPr/>
        </p:nvPicPr>
        <p:blipFill rotWithShape="1">
          <a:blip r:embed="rId8" cstate="print">
            <a:extLst>
              <a:ext uri="{28A0092B-C50C-407E-A947-70E740481C1C}">
                <a14:useLocalDpi xmlns:a14="http://schemas.microsoft.com/office/drawing/2010/main" val="0"/>
              </a:ext>
            </a:extLst>
          </a:blip>
          <a:srcRect t="12421"/>
          <a:stretch/>
        </p:blipFill>
        <p:spPr>
          <a:xfrm>
            <a:off x="5987303" y="0"/>
            <a:ext cx="4784990" cy="3345706"/>
          </a:xfrm>
          <a:prstGeom prst="rect">
            <a:avLst/>
          </a:prstGeom>
        </p:spPr>
      </p:pic>
      <p:grpSp>
        <p:nvGrpSpPr>
          <p:cNvPr id="5" name="群組 4">
            <a:extLst>
              <a:ext uri="{FF2B5EF4-FFF2-40B4-BE49-F238E27FC236}">
                <a16:creationId xmlns:a16="http://schemas.microsoft.com/office/drawing/2014/main" id="{FD9B71E3-5EC4-4FA1-987F-8D1487A2FA28}"/>
              </a:ext>
            </a:extLst>
          </p:cNvPr>
          <p:cNvGrpSpPr/>
          <p:nvPr/>
        </p:nvGrpSpPr>
        <p:grpSpPr>
          <a:xfrm>
            <a:off x="3129817" y="2526655"/>
            <a:ext cx="5981246" cy="1568077"/>
            <a:chOff x="3177414" y="2560183"/>
            <a:chExt cx="5981246" cy="1568077"/>
          </a:xfrm>
        </p:grpSpPr>
        <p:sp>
          <p:nvSpPr>
            <p:cNvPr id="7" name="Right Triangle 1">
              <a:extLst>
                <a:ext uri="{FF2B5EF4-FFF2-40B4-BE49-F238E27FC236}">
                  <a16:creationId xmlns:a16="http://schemas.microsoft.com/office/drawing/2014/main" id="{8BA85940-15B8-4732-98C4-94AA4050B97F}"/>
                </a:ext>
              </a:extLst>
            </p:cNvPr>
            <p:cNvSpPr/>
            <p:nvPr/>
          </p:nvSpPr>
          <p:spPr>
            <a:xfrm rot="13452841" flipH="1">
              <a:off x="3604947" y="3249879"/>
              <a:ext cx="878380" cy="87838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Right Triangle 1">
              <a:extLst>
                <a:ext uri="{FF2B5EF4-FFF2-40B4-BE49-F238E27FC236}">
                  <a16:creationId xmlns:a16="http://schemas.microsoft.com/office/drawing/2014/main" id="{CADC6623-122F-40C5-B645-311364629295}"/>
                </a:ext>
              </a:extLst>
            </p:cNvPr>
            <p:cNvSpPr/>
            <p:nvPr/>
          </p:nvSpPr>
          <p:spPr>
            <a:xfrm rot="13452841" flipH="1">
              <a:off x="4702228" y="3249880"/>
              <a:ext cx="878380" cy="87838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9" name="Right Triangle 1">
              <a:extLst>
                <a:ext uri="{FF2B5EF4-FFF2-40B4-BE49-F238E27FC236}">
                  <a16:creationId xmlns:a16="http://schemas.microsoft.com/office/drawing/2014/main" id="{7717F663-8C9D-49AC-8AF9-0FDC1A868894}"/>
                </a:ext>
              </a:extLst>
            </p:cNvPr>
            <p:cNvSpPr/>
            <p:nvPr/>
          </p:nvSpPr>
          <p:spPr>
            <a:xfrm rot="13452841" flipH="1">
              <a:off x="5728847" y="3249880"/>
              <a:ext cx="878380" cy="87838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 name="Right Triangle 1">
              <a:extLst>
                <a:ext uri="{FF2B5EF4-FFF2-40B4-BE49-F238E27FC236}">
                  <a16:creationId xmlns:a16="http://schemas.microsoft.com/office/drawing/2014/main" id="{392D4552-7E79-4615-9F1C-39AA144C2214}"/>
                </a:ext>
              </a:extLst>
            </p:cNvPr>
            <p:cNvSpPr/>
            <p:nvPr/>
          </p:nvSpPr>
          <p:spPr>
            <a:xfrm rot="13452841" flipH="1">
              <a:off x="6755467" y="3249880"/>
              <a:ext cx="878380" cy="87838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 name="Right Triangle 1">
              <a:extLst>
                <a:ext uri="{FF2B5EF4-FFF2-40B4-BE49-F238E27FC236}">
                  <a16:creationId xmlns:a16="http://schemas.microsoft.com/office/drawing/2014/main" id="{BF0DA442-083A-4B15-B5BC-E76C7F142A34}"/>
                </a:ext>
              </a:extLst>
            </p:cNvPr>
            <p:cNvSpPr/>
            <p:nvPr/>
          </p:nvSpPr>
          <p:spPr>
            <a:xfrm rot="13452841" flipH="1">
              <a:off x="7782085" y="3249877"/>
              <a:ext cx="878380" cy="87838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8009256B-3EC2-4B13-9986-AE909F3B7FD4}"/>
                </a:ext>
              </a:extLst>
            </p:cNvPr>
            <p:cNvSpPr txBox="1"/>
            <p:nvPr/>
          </p:nvSpPr>
          <p:spPr>
            <a:xfrm>
              <a:off x="3177414" y="2560183"/>
              <a:ext cx="5981246" cy="1015663"/>
            </a:xfrm>
            <a:prstGeom prst="rect">
              <a:avLst/>
            </a:prstGeom>
            <a:noFill/>
          </p:spPr>
          <p:txBody>
            <a:bodyPr wrap="square" rtlCol="0">
              <a:spAutoFit/>
            </a:bodyPr>
            <a:lstStyle/>
            <a:p>
              <a:pPr algn="ctr"/>
              <a:r>
                <a:rPr lang="zh-TW" altLang="en-US" sz="6000" b="1" dirty="0" smtClean="0">
                  <a:solidFill>
                    <a:srgbClr val="FFC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環安系的特色</a:t>
              </a:r>
              <a:endParaRPr lang="zh-TW" altLang="en-US" sz="6000" b="1" dirty="0">
                <a:solidFill>
                  <a:srgbClr val="FFC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68442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內容版面配置區 9"/>
          <p:cNvGraphicFramePr>
            <a:graphicFrameLocks noGrp="1"/>
          </p:cNvGraphicFramePr>
          <p:nvPr>
            <p:ph idx="1"/>
            <p:extLst/>
          </p:nvPr>
        </p:nvGraphicFramePr>
        <p:xfrm>
          <a:off x="1524001" y="1340768"/>
          <a:ext cx="9143999"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字方塊 4"/>
          <p:cNvSpPr txBox="1"/>
          <p:nvPr/>
        </p:nvSpPr>
        <p:spPr bwMode="gray">
          <a:xfrm>
            <a:off x="1524000" y="260649"/>
            <a:ext cx="9144001" cy="830997"/>
          </a:xfrm>
          <a:prstGeom prst="rect">
            <a:avLst/>
          </a:prstGeom>
          <a:solidFill>
            <a:srgbClr val="B29CCA">
              <a:alpha val="78039"/>
            </a:srgbClr>
          </a:solidFill>
        </p:spPr>
        <p:txBody>
          <a:bodyPr>
            <a:spAutoFit/>
          </a:bodyPr>
          <a:lstStyle/>
          <a:p>
            <a:pPr algn="ctr" eaLnBrk="1" hangingPunct="1">
              <a:defRPr/>
            </a:pPr>
            <a:r>
              <a:rPr lang="zh-TW" altLang="en-US" sz="4800" b="1" dirty="0">
                <a:latin typeface="微軟正黑體" panose="020B0604030504040204" pitchFamily="34" charset="-120"/>
                <a:ea typeface="微軟正黑體" panose="020B0604030504040204" pitchFamily="34" charset="-120"/>
              </a:rPr>
              <a:t>畢業生可從事的工作</a:t>
            </a:r>
          </a:p>
        </p:txBody>
      </p:sp>
      <p:pic>
        <p:nvPicPr>
          <p:cNvPr id="7" name="圖片 6"/>
          <p:cNvPicPr>
            <a:picLocks noChangeAspect="1"/>
          </p:cNvPicPr>
          <p:nvPr/>
        </p:nvPicPr>
        <p:blipFill rotWithShape="1">
          <a:blip r:embed="rId8">
            <a:extLst>
              <a:ext uri="{BEBA8EAE-BF5A-486C-A8C5-ECC9F3942E4B}">
                <a14:imgProps xmlns:a14="http://schemas.microsoft.com/office/drawing/2010/main">
                  <a14:imgLayer r:embed="rId9">
                    <a14:imgEffect>
                      <a14:backgroundRemoval t="14815" b="27315" l="27708" r="34688">
                        <a14:backgroundMark x1="29323" y1="18056" x2="33750" y2="17037"/>
                        <a14:backgroundMark x1="30938" y1="21111" x2="31563" y2="21204"/>
                        <a14:backgroundMark x1="33073" y1="21944" x2="32656" y2="20278"/>
                        <a14:backgroundMark x1="30365" y1="22315" x2="30365" y2="22315"/>
                        <a14:backgroundMark x1="30365" y1="24537" x2="30365" y2="24537"/>
                        <a14:backgroundMark x1="30052" y1="22315" x2="30052" y2="22315"/>
                      </a14:backgroundRemoval>
                    </a14:imgEffect>
                    <a14:imgEffect>
                      <a14:brightnessContrast bright="20000" contrast="-20000"/>
                    </a14:imgEffect>
                  </a14:imgLayer>
                </a14:imgProps>
              </a:ext>
            </a:extLst>
          </a:blip>
          <a:srcRect l="27780" t="14895" r="65352" b="72895"/>
          <a:stretch/>
        </p:blipFill>
        <p:spPr>
          <a:xfrm>
            <a:off x="1703513" y="198018"/>
            <a:ext cx="985961" cy="985961"/>
          </a:xfrm>
          <a:prstGeom prst="flowChartConnector">
            <a:avLst/>
          </a:prstGeom>
        </p:spPr>
      </p:pic>
    </p:spTree>
    <p:extLst>
      <p:ext uri="{BB962C8B-B14F-4D97-AF65-F5344CB8AC3E}">
        <p14:creationId xmlns:p14="http://schemas.microsoft.com/office/powerpoint/2010/main" val="2987970905"/>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資料庫圖表 8"/>
          <p:cNvGraphicFramePr/>
          <p:nvPr>
            <p:extLst/>
          </p:nvPr>
        </p:nvGraphicFramePr>
        <p:xfrm>
          <a:off x="1703514" y="1268760"/>
          <a:ext cx="8640959"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bwMode="gray">
          <a:xfrm>
            <a:off x="1524000" y="260649"/>
            <a:ext cx="9144001" cy="830997"/>
          </a:xfrm>
          <a:prstGeom prst="rect">
            <a:avLst/>
          </a:prstGeom>
          <a:solidFill>
            <a:srgbClr val="B29CCA">
              <a:alpha val="78039"/>
            </a:srgbClr>
          </a:solidFill>
        </p:spPr>
        <p:txBody>
          <a:bodyPr>
            <a:spAutoFit/>
          </a:bodyPr>
          <a:lstStyle/>
          <a:p>
            <a:pPr algn="ctr" eaLnBrk="1" hangingPunct="1">
              <a:defRPr/>
            </a:pPr>
            <a:r>
              <a:rPr lang="zh-TW" altLang="en-US" sz="4800" b="1" dirty="0">
                <a:latin typeface="微軟正黑體" panose="020B0604030504040204" pitchFamily="34" charset="-120"/>
                <a:ea typeface="微軟正黑體" panose="020B0604030504040204" pitchFamily="34" charset="-120"/>
              </a:rPr>
              <a:t>畢業生未來出路</a:t>
            </a:r>
          </a:p>
        </p:txBody>
      </p:sp>
      <p:pic>
        <p:nvPicPr>
          <p:cNvPr id="5" name="圖片 4"/>
          <p:cNvPicPr>
            <a:picLocks noChangeAspect="1"/>
          </p:cNvPicPr>
          <p:nvPr/>
        </p:nvPicPr>
        <p:blipFill rotWithShape="1">
          <a:blip r:embed="rId8">
            <a:extLst>
              <a:ext uri="{BEBA8EAE-BF5A-486C-A8C5-ECC9F3942E4B}">
                <a14:imgProps xmlns:a14="http://schemas.microsoft.com/office/drawing/2010/main">
                  <a14:imgLayer r:embed="rId9">
                    <a14:imgEffect>
                      <a14:backgroundRemoval t="14815" b="27315" l="27708" r="34688">
                        <a14:backgroundMark x1="29323" y1="18056" x2="33750" y2="17037"/>
                        <a14:backgroundMark x1="30938" y1="21111" x2="31563" y2="21204"/>
                        <a14:backgroundMark x1="33073" y1="21944" x2="32656" y2="20278"/>
                        <a14:backgroundMark x1="30365" y1="22315" x2="30365" y2="22315"/>
                        <a14:backgroundMark x1="30365" y1="24537" x2="30365" y2="24537"/>
                        <a14:backgroundMark x1="30052" y1="22315" x2="30052" y2="22315"/>
                      </a14:backgroundRemoval>
                    </a14:imgEffect>
                    <a14:imgEffect>
                      <a14:brightnessContrast bright="20000" contrast="-20000"/>
                    </a14:imgEffect>
                  </a14:imgLayer>
                </a14:imgProps>
              </a:ext>
            </a:extLst>
          </a:blip>
          <a:srcRect l="27780" t="14895" r="65352" b="72895"/>
          <a:stretch/>
        </p:blipFill>
        <p:spPr>
          <a:xfrm>
            <a:off x="2639617" y="116633"/>
            <a:ext cx="985961" cy="985961"/>
          </a:xfrm>
          <a:prstGeom prst="flowChartConnector">
            <a:avLst/>
          </a:prstGeom>
        </p:spPr>
      </p:pic>
      <p:pic>
        <p:nvPicPr>
          <p:cNvPr id="6" name="Picture 22"/>
          <p:cNvPicPr>
            <a:picLocks noChangeAspect="1"/>
          </p:cNvPicPr>
          <p:nvPr/>
        </p:nvPicPr>
        <p:blipFill>
          <a:blip r:embed="rId10"/>
          <a:stretch>
            <a:fillRect/>
          </a:stretch>
        </p:blipFill>
        <p:spPr>
          <a:xfrm>
            <a:off x="1565691" y="5415996"/>
            <a:ext cx="1236944" cy="1066567"/>
          </a:xfrm>
          <a:prstGeom prst="rect">
            <a:avLst/>
          </a:prstGeom>
        </p:spPr>
      </p:pic>
      <p:pic>
        <p:nvPicPr>
          <p:cNvPr id="7" name="Picture 23"/>
          <p:cNvPicPr>
            <a:picLocks noChangeAspect="1"/>
          </p:cNvPicPr>
          <p:nvPr/>
        </p:nvPicPr>
        <p:blipFill>
          <a:blip r:embed="rId11"/>
          <a:stretch>
            <a:fillRect/>
          </a:stretch>
        </p:blipFill>
        <p:spPr>
          <a:xfrm>
            <a:off x="3816626" y="5059279"/>
            <a:ext cx="1636598" cy="1287456"/>
          </a:xfrm>
          <a:prstGeom prst="rect">
            <a:avLst/>
          </a:prstGeom>
        </p:spPr>
      </p:pic>
      <p:pic>
        <p:nvPicPr>
          <p:cNvPr id="8" name="Picture 24"/>
          <p:cNvPicPr>
            <a:picLocks noChangeAspect="1"/>
          </p:cNvPicPr>
          <p:nvPr/>
        </p:nvPicPr>
        <p:blipFill>
          <a:blip r:embed="rId12"/>
          <a:stretch>
            <a:fillRect/>
          </a:stretch>
        </p:blipFill>
        <p:spPr>
          <a:xfrm>
            <a:off x="5589864" y="5655025"/>
            <a:ext cx="994314" cy="1050658"/>
          </a:xfrm>
          <a:prstGeom prst="rect">
            <a:avLst/>
          </a:prstGeom>
        </p:spPr>
      </p:pic>
      <p:pic>
        <p:nvPicPr>
          <p:cNvPr id="10" name="Picture 25"/>
          <p:cNvPicPr>
            <a:picLocks noChangeAspect="1"/>
          </p:cNvPicPr>
          <p:nvPr/>
        </p:nvPicPr>
        <p:blipFill>
          <a:blip r:embed="rId13"/>
          <a:stretch>
            <a:fillRect/>
          </a:stretch>
        </p:blipFill>
        <p:spPr>
          <a:xfrm>
            <a:off x="6857459" y="5604176"/>
            <a:ext cx="1156203" cy="1044436"/>
          </a:xfrm>
          <a:prstGeom prst="rect">
            <a:avLst/>
          </a:prstGeom>
        </p:spPr>
      </p:pic>
      <p:pic>
        <p:nvPicPr>
          <p:cNvPr id="11" name="Picture 26"/>
          <p:cNvPicPr>
            <a:picLocks noChangeAspect="1"/>
          </p:cNvPicPr>
          <p:nvPr/>
        </p:nvPicPr>
        <p:blipFill>
          <a:blip r:embed="rId14"/>
          <a:stretch>
            <a:fillRect/>
          </a:stretch>
        </p:blipFill>
        <p:spPr>
          <a:xfrm>
            <a:off x="10011948" y="5769230"/>
            <a:ext cx="868733" cy="868733"/>
          </a:xfrm>
          <a:prstGeom prst="rect">
            <a:avLst/>
          </a:prstGeom>
        </p:spPr>
      </p:pic>
    </p:spTree>
    <p:extLst>
      <p:ext uri="{BB962C8B-B14F-4D97-AF65-F5344CB8AC3E}">
        <p14:creationId xmlns:p14="http://schemas.microsoft.com/office/powerpoint/2010/main" val="338484329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64ABBA9B-1329-47B1-9E6B-E01B6F3823E7}"/>
              </a:ext>
            </a:extLst>
          </p:cNvPr>
          <p:cNvSpPr/>
          <p:nvPr/>
        </p:nvSpPr>
        <p:spPr>
          <a:xfrm>
            <a:off x="10066676" y="277018"/>
            <a:ext cx="2133600" cy="177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l="3956" t="2159" r="2178" b="2841"/>
          <a:stretch/>
        </p:blipFill>
        <p:spPr>
          <a:xfrm>
            <a:off x="316108" y="3986585"/>
            <a:ext cx="2445323" cy="28526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graphicFrame>
        <p:nvGraphicFramePr>
          <p:cNvPr id="4" name="內容版面配置區 3"/>
          <p:cNvGraphicFramePr>
            <a:graphicFrameLocks noGrp="1"/>
          </p:cNvGraphicFramePr>
          <p:nvPr>
            <p:ph idx="1"/>
            <p:extLst>
              <p:ext uri="{D42A27DB-BD31-4B8C-83A1-F6EECF244321}">
                <p14:modId xmlns:p14="http://schemas.microsoft.com/office/powerpoint/2010/main" val="887698932"/>
              </p:ext>
            </p:extLst>
          </p:nvPr>
        </p:nvGraphicFramePr>
        <p:xfrm>
          <a:off x="3053976" y="932575"/>
          <a:ext cx="7772400" cy="45370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資料庫圖表 4"/>
          <p:cNvGraphicFramePr/>
          <p:nvPr/>
        </p:nvGraphicFramePr>
        <p:xfrm>
          <a:off x="1847528" y="1106265"/>
          <a:ext cx="2592288" cy="28803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9" name="圖片 8"/>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159278" y="93156"/>
            <a:ext cx="1919287" cy="355635"/>
          </a:xfrm>
          <a:prstGeom prst="rect">
            <a:avLst/>
          </a:prstGeom>
        </p:spPr>
      </p:pic>
      <p:sp>
        <p:nvSpPr>
          <p:cNvPr id="10" name="TextBox 45">
            <a:extLst>
              <a:ext uri="{FF2B5EF4-FFF2-40B4-BE49-F238E27FC236}">
                <a16:creationId xmlns:a16="http://schemas.microsoft.com/office/drawing/2014/main" id="{96181093-D069-46E3-8EFA-D4EF1E61AB7F}"/>
              </a:ext>
            </a:extLst>
          </p:cNvPr>
          <p:cNvSpPr txBox="1"/>
          <p:nvPr/>
        </p:nvSpPr>
        <p:spPr>
          <a:xfrm>
            <a:off x="191064" y="14733"/>
            <a:ext cx="10808351" cy="1038746"/>
          </a:xfrm>
          <a:prstGeom prst="rect">
            <a:avLst/>
          </a:prstGeom>
          <a:noFill/>
        </p:spPr>
        <p:txBody>
          <a:bodyPr wrap="square" lIns="0" tIns="0" rIns="0" bIns="0" rtlCol="0" anchor="t">
            <a:spAutoFit/>
          </a:bodyPr>
          <a:lstStyle/>
          <a:p>
            <a:pPr>
              <a:lnSpc>
                <a:spcPct val="150000"/>
              </a:lnSpc>
            </a:pPr>
            <a:r>
              <a:rPr lang="zh-TW" altLang="en-US" sz="4500" b="1" dirty="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rPr>
              <a:t>環安衛及消防專業證照</a:t>
            </a:r>
          </a:p>
        </p:txBody>
      </p:sp>
    </p:spTree>
    <p:extLst>
      <p:ext uri="{BB962C8B-B14F-4D97-AF65-F5344CB8AC3E}">
        <p14:creationId xmlns:p14="http://schemas.microsoft.com/office/powerpoint/2010/main" val="6248219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ABBA9B-1329-47B1-9E6B-E01B6F3823E7}"/>
              </a:ext>
            </a:extLst>
          </p:cNvPr>
          <p:cNvSpPr/>
          <p:nvPr/>
        </p:nvSpPr>
        <p:spPr>
          <a:xfrm>
            <a:off x="10066676" y="277018"/>
            <a:ext cx="2133600" cy="177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45">
            <a:extLst>
              <a:ext uri="{FF2B5EF4-FFF2-40B4-BE49-F238E27FC236}">
                <a16:creationId xmlns:a16="http://schemas.microsoft.com/office/drawing/2014/main" id="{96181093-D069-46E3-8EFA-D4EF1E61AB7F}"/>
              </a:ext>
            </a:extLst>
          </p:cNvPr>
          <p:cNvSpPr txBox="1"/>
          <p:nvPr/>
        </p:nvSpPr>
        <p:spPr>
          <a:xfrm>
            <a:off x="545449" y="314325"/>
            <a:ext cx="10808351" cy="916341"/>
          </a:xfrm>
          <a:prstGeom prst="rect">
            <a:avLst/>
          </a:prstGeom>
          <a:noFill/>
        </p:spPr>
        <p:txBody>
          <a:bodyPr wrap="square" lIns="0" tIns="0" rIns="0" bIns="0" rtlCol="0" anchor="t">
            <a:spAutoFit/>
          </a:bodyPr>
          <a:lstStyle/>
          <a:p>
            <a:pPr>
              <a:lnSpc>
                <a:spcPct val="150000"/>
              </a:lnSpc>
            </a:pPr>
            <a:r>
              <a:rPr lang="zh-TW" altLang="en-US" sz="4500" b="1" dirty="0" smtClean="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rPr>
              <a:t>升學</a:t>
            </a:r>
            <a:endParaRPr lang="zh-TW" altLang="en-US" sz="4500" b="1" dirty="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8" name="投影片編號版面配置區 7"/>
          <p:cNvSpPr>
            <a:spLocks noGrp="1"/>
          </p:cNvSpPr>
          <p:nvPr>
            <p:ph type="sldNum" sz="quarter" idx="12"/>
          </p:nvPr>
        </p:nvSpPr>
        <p:spPr/>
        <p:txBody>
          <a:bodyPr/>
          <a:lstStyle/>
          <a:p>
            <a:fld id="{8104C915-17D6-486A-86EC-048CBE10C825}" type="slidenum">
              <a:rPr lang="en-US" smtClean="0"/>
              <a:t>7</a:t>
            </a:fld>
            <a:endParaRPr lang="en-US"/>
          </a:p>
        </p:txBody>
      </p:sp>
      <p:sp>
        <p:nvSpPr>
          <p:cNvPr id="9" name="Rectangle 3"/>
          <p:cNvSpPr txBox="1">
            <a:spLocks noChangeArrowheads="1"/>
          </p:cNvSpPr>
          <p:nvPr/>
        </p:nvSpPr>
        <p:spPr>
          <a:xfrm>
            <a:off x="1860078" y="314325"/>
            <a:ext cx="8084887" cy="18117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zh-TW" altLang="en-US" sz="2000" b="1" dirty="0" smtClean="0">
                <a:latin typeface="微軟正黑體" panose="020B0604030504040204" pitchFamily="34" charset="-120"/>
                <a:ea typeface="微軟正黑體" panose="020B0604030504040204" pitchFamily="34" charset="-120"/>
              </a:rPr>
              <a:t>申請預備研究生：大三下學期即可申請為本系預備研究生，</a:t>
            </a:r>
            <a:r>
              <a:rPr lang="zh-TW" altLang="en-US" sz="2000" b="1" dirty="0" smtClean="0">
                <a:solidFill>
                  <a:srgbClr val="FF0000"/>
                </a:solidFill>
                <a:latin typeface="微軟正黑體" panose="020B0604030504040204" pitchFamily="34" charset="-120"/>
                <a:ea typeface="微軟正黑體" panose="020B0604030504040204" pitchFamily="34" charset="-120"/>
              </a:rPr>
              <a:t>提早選修碩士班課程，</a:t>
            </a:r>
            <a:r>
              <a:rPr lang="zh-TW" altLang="zh-TW" sz="2000" b="1" dirty="0" smtClean="0">
                <a:solidFill>
                  <a:srgbClr val="FF0000"/>
                </a:solidFill>
                <a:latin typeface="微軟正黑體" panose="020B0604030504040204" pitchFamily="34" charset="-120"/>
                <a:ea typeface="微軟正黑體" panose="020B0604030504040204" pitchFamily="34" charset="-120"/>
              </a:rPr>
              <a:t>縮短修業年限</a:t>
            </a:r>
            <a:r>
              <a:rPr lang="zh-TW" altLang="en-US" sz="2000" b="1" dirty="0" smtClean="0">
                <a:solidFill>
                  <a:srgbClr val="FF0000"/>
                </a:solidFill>
                <a:latin typeface="微軟正黑體" panose="020B0604030504040204" pitchFamily="34" charset="-120"/>
                <a:ea typeface="微軟正黑體" panose="020B0604030504040204" pitchFamily="34" charset="-120"/>
              </a:rPr>
              <a:t>。</a:t>
            </a:r>
            <a:endParaRPr lang="en-US" altLang="zh-TW" sz="2000" b="1" dirty="0" smtClean="0">
              <a:solidFill>
                <a:srgbClr val="FF0000"/>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pPr>
            <a:r>
              <a:rPr lang="zh-TW" altLang="zh-TW" sz="2000" b="1" dirty="0" smtClean="0">
                <a:latin typeface="微軟正黑體" panose="020B0604030504040204" pitchFamily="34" charset="-120"/>
                <a:ea typeface="微軟正黑體" panose="020B0604030504040204" pitchFamily="34" charset="-120"/>
              </a:rPr>
              <a:t>目前環、安、衛研究所眾多，</a:t>
            </a:r>
            <a:r>
              <a:rPr lang="zh-TW" altLang="zh-TW" sz="2000" b="1" dirty="0" smtClean="0">
                <a:solidFill>
                  <a:srgbClr val="FF0000"/>
                </a:solidFill>
                <a:latin typeface="微軟正黑體" panose="020B0604030504040204" pitchFamily="34" charset="-120"/>
                <a:ea typeface="微軟正黑體" panose="020B0604030504040204" pitchFamily="34" charset="-120"/>
              </a:rPr>
              <a:t>畢業後可攻讀本校或國內外環境工程、工業安全、職業衛生等相關研究所。</a:t>
            </a:r>
          </a:p>
          <a:p>
            <a:pPr>
              <a:buFont typeface="Wingdings" panose="05000000000000000000" pitchFamily="2" charset="2"/>
              <a:buChar char="Ø"/>
            </a:pPr>
            <a:r>
              <a:rPr lang="zh-TW" altLang="en-US" sz="2000" b="1" dirty="0" smtClean="0">
                <a:latin typeface="微軟正黑體" panose="020B0604030504040204" pitchFamily="34" charset="-120"/>
                <a:ea typeface="微軟正黑體" panose="020B0604030504040204" pitchFamily="34" charset="-120"/>
              </a:rPr>
              <a:t>本系大學部學生畢業後約</a:t>
            </a:r>
            <a:r>
              <a:rPr lang="en-US" altLang="zh-TW" sz="2000" b="1" dirty="0" smtClean="0">
                <a:solidFill>
                  <a:srgbClr val="FF0000"/>
                </a:solidFill>
                <a:latin typeface="微軟正黑體" panose="020B0604030504040204" pitchFamily="34" charset="-120"/>
                <a:ea typeface="微軟正黑體" panose="020B0604030504040204" pitchFamily="34" charset="-120"/>
                <a:cs typeface="Times New Roman" pitchFamily="18" charset="0"/>
              </a:rPr>
              <a:t>1/3</a:t>
            </a:r>
            <a:r>
              <a:rPr lang="zh-TW" altLang="en-US" sz="2000" b="1" dirty="0" smtClean="0">
                <a:solidFill>
                  <a:srgbClr val="FF0000"/>
                </a:solidFill>
                <a:latin typeface="微軟正黑體" panose="020B0604030504040204" pitchFamily="34" charset="-120"/>
                <a:ea typeface="微軟正黑體" panose="020B0604030504040204" pitchFamily="34" charset="-120"/>
                <a:cs typeface="Times New Roman" pitchFamily="18" charset="0"/>
              </a:rPr>
              <a:t>以上進入國立大學研究所就讀</a:t>
            </a:r>
            <a:r>
              <a:rPr lang="zh-TW" altLang="en-US" sz="2000" b="1" dirty="0" smtClean="0">
                <a:solidFill>
                  <a:srgbClr val="C00000"/>
                </a:solidFill>
                <a:latin typeface="微軟正黑體" panose="020B0604030504040204" pitchFamily="34" charset="-120"/>
                <a:ea typeface="微軟正黑體" panose="020B0604030504040204" pitchFamily="34" charset="-120"/>
                <a:cs typeface="Times New Roman" pitchFamily="18" charset="0"/>
              </a:rPr>
              <a:t>。</a:t>
            </a:r>
            <a:endParaRPr lang="en-US" altLang="zh-TW" sz="2000" b="1" dirty="0" smtClean="0">
              <a:solidFill>
                <a:srgbClr val="C00000"/>
              </a:solidFill>
              <a:latin typeface="微軟正黑體" panose="020B0604030504040204" pitchFamily="34" charset="-120"/>
              <a:ea typeface="微軟正黑體" panose="020B0604030504040204" pitchFamily="34" charset="-120"/>
              <a:cs typeface="Times New Roman" pitchFamily="18" charset="0"/>
            </a:endParaRPr>
          </a:p>
        </p:txBody>
      </p:sp>
      <p:pic>
        <p:nvPicPr>
          <p:cNvPr id="11" name="圖片 10" descr="畫面剪輯"/>
          <p:cNvPicPr>
            <a:picLocks noChangeAspect="1"/>
          </p:cNvPicPr>
          <p:nvPr/>
        </p:nvPicPr>
        <p:blipFill rotWithShape="1">
          <a:blip r:embed="rId3">
            <a:extLst>
              <a:ext uri="{28A0092B-C50C-407E-A947-70E740481C1C}">
                <a14:useLocalDpi xmlns:a14="http://schemas.microsoft.com/office/drawing/2010/main" val="0"/>
              </a:ext>
            </a:extLst>
          </a:blip>
          <a:srcRect t="5231" r="5925"/>
          <a:stretch/>
        </p:blipFill>
        <p:spPr>
          <a:xfrm>
            <a:off x="6299071" y="2347560"/>
            <a:ext cx="4623057" cy="3024540"/>
          </a:xfrm>
          <a:prstGeom prst="roundRect">
            <a:avLst>
              <a:gd name="adj" fmla="val 16667"/>
            </a:avLst>
          </a:prstGeom>
          <a:ln>
            <a:solidFill>
              <a:srgbClr val="FF66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圖片 3"/>
          <p:cNvPicPr>
            <a:picLocks noChangeAspect="1"/>
          </p:cNvPicPr>
          <p:nvPr/>
        </p:nvPicPr>
        <p:blipFill rotWithShape="1">
          <a:blip r:embed="rId4" cstate="hqprint">
            <a:extLst>
              <a:ext uri="{28A0092B-C50C-407E-A947-70E740481C1C}">
                <a14:useLocalDpi xmlns:a14="http://schemas.microsoft.com/office/drawing/2010/main" val="0"/>
              </a:ext>
            </a:extLst>
          </a:blip>
          <a:srcRect l="9636" t="8507" r="7705" b="8647"/>
          <a:stretch/>
        </p:blipFill>
        <p:spPr>
          <a:xfrm>
            <a:off x="9648526" y="3394248"/>
            <a:ext cx="2305926" cy="32690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13" name="表格 12"/>
          <p:cNvGraphicFramePr>
            <a:graphicFrameLocks noGrp="1"/>
          </p:cNvGraphicFramePr>
          <p:nvPr>
            <p:extLst>
              <p:ext uri="{D42A27DB-BD31-4B8C-83A1-F6EECF244321}">
                <p14:modId xmlns:p14="http://schemas.microsoft.com/office/powerpoint/2010/main" val="1530913541"/>
              </p:ext>
            </p:extLst>
          </p:nvPr>
        </p:nvGraphicFramePr>
        <p:xfrm>
          <a:off x="1157108" y="2084345"/>
          <a:ext cx="4934359" cy="4773655"/>
        </p:xfrm>
        <a:graphic>
          <a:graphicData uri="http://schemas.openxmlformats.org/drawingml/2006/table">
            <a:tbl>
              <a:tblPr firstRow="1" bandRow="1">
                <a:tableStyleId>{2A488322-F2BA-4B5B-9748-0D474271808F}</a:tableStyleId>
              </a:tblPr>
              <a:tblGrid>
                <a:gridCol w="2158783">
                  <a:extLst>
                    <a:ext uri="{9D8B030D-6E8A-4147-A177-3AD203B41FA5}">
                      <a16:colId xmlns:a16="http://schemas.microsoft.com/office/drawing/2014/main" val="20000"/>
                    </a:ext>
                  </a:extLst>
                </a:gridCol>
                <a:gridCol w="925192">
                  <a:extLst>
                    <a:ext uri="{9D8B030D-6E8A-4147-A177-3AD203B41FA5}">
                      <a16:colId xmlns:a16="http://schemas.microsoft.com/office/drawing/2014/main" val="20004"/>
                    </a:ext>
                  </a:extLst>
                </a:gridCol>
                <a:gridCol w="925192">
                  <a:extLst>
                    <a:ext uri="{9D8B030D-6E8A-4147-A177-3AD203B41FA5}">
                      <a16:colId xmlns:a16="http://schemas.microsoft.com/office/drawing/2014/main" val="1157278543"/>
                    </a:ext>
                  </a:extLst>
                </a:gridCol>
                <a:gridCol w="925192">
                  <a:extLst>
                    <a:ext uri="{9D8B030D-6E8A-4147-A177-3AD203B41FA5}">
                      <a16:colId xmlns:a16="http://schemas.microsoft.com/office/drawing/2014/main" val="622236155"/>
                    </a:ext>
                  </a:extLst>
                </a:gridCol>
              </a:tblGrid>
              <a:tr h="370947">
                <a:tc>
                  <a:txBody>
                    <a:bodyPr/>
                    <a:lstStyle/>
                    <a:p>
                      <a:pPr algn="l" fontAlgn="ctr"/>
                      <a:r>
                        <a:rPr lang="zh-TW" altLang="en-US" sz="1800" b="1"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考取學年度</a:t>
                      </a:r>
                      <a:endParaRPr lang="zh-TW" altLang="en-US" sz="18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solidFill>
                      <a:srgbClr val="99CCFF"/>
                    </a:solidFill>
                  </a:tcPr>
                </a:tc>
                <a:tc>
                  <a:txBody>
                    <a:bodyPr/>
                    <a:lstStyle/>
                    <a:p>
                      <a:pPr algn="ctr" fontAlgn="ctr"/>
                      <a:r>
                        <a:rPr lang="en-US" altLang="zh-TW" sz="2000" b="1" i="0" u="none" strike="noStrike"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108</a:t>
                      </a: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solidFill>
                      <a:srgbClr val="99CCFF"/>
                    </a:solidFill>
                  </a:tcPr>
                </a:tc>
                <a:tc>
                  <a:txBody>
                    <a:bodyPr/>
                    <a:lstStyle/>
                    <a:p>
                      <a:pPr algn="ctr" fontAlgn="ctr"/>
                      <a:r>
                        <a:rPr lang="en-US" altLang="zh-TW" sz="2000" b="1" i="0" u="none" strike="noStrike"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109</a:t>
                      </a: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solidFill>
                      <a:srgbClr val="99CCFF"/>
                    </a:solidFill>
                  </a:tcPr>
                </a:tc>
                <a:tc>
                  <a:txBody>
                    <a:bodyPr/>
                    <a:lstStyle/>
                    <a:p>
                      <a:pPr algn="ctr" fontAlgn="ctr"/>
                      <a:r>
                        <a:rPr lang="en-US" altLang="zh-TW" sz="2000" b="1" i="0" u="none" strike="noStrike"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110</a:t>
                      </a: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solidFill>
                      <a:srgbClr val="99CCFF"/>
                    </a:solidFill>
                  </a:tcPr>
                </a:tc>
                <a:extLst>
                  <a:ext uri="{0D108BD9-81ED-4DB2-BD59-A6C34878D82A}">
                    <a16:rowId xmlns:a16="http://schemas.microsoft.com/office/drawing/2014/main" val="10000"/>
                  </a:ext>
                </a:extLst>
              </a:tr>
              <a:tr h="391675">
                <a:tc>
                  <a:txBody>
                    <a:bodyPr/>
                    <a:lstStyle/>
                    <a:p>
                      <a:pPr algn="l" fontAlgn="ctr"/>
                      <a:r>
                        <a:rPr lang="zh-TW" altLang="en-US" sz="1600" b="1" i="0" u="none" strike="noStrike" dirty="0" smtClean="0">
                          <a:effectLst/>
                          <a:latin typeface="Times New Roman" panose="02020603050405020304" pitchFamily="18" charset="0"/>
                          <a:ea typeface="微軟正黑體" panose="020B0604030504040204" pitchFamily="34" charset="-120"/>
                          <a:cs typeface="Times New Roman" panose="02020603050405020304" pitchFamily="18" charset="0"/>
                        </a:rPr>
                        <a:t>台灣大學</a:t>
                      </a:r>
                      <a:endParaRPr lang="zh-TW" altLang="en-US" sz="16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extLst>
                  <a:ext uri="{0D108BD9-81ED-4DB2-BD59-A6C34878D82A}">
                    <a16:rowId xmlns:a16="http://schemas.microsoft.com/office/drawing/2014/main" val="10001"/>
                  </a:ext>
                </a:extLst>
              </a:tr>
              <a:tr h="391675">
                <a:tc>
                  <a:txBody>
                    <a:bodyPr/>
                    <a:lstStyle/>
                    <a:p>
                      <a:pPr algn="l" fontAlgn="ctr"/>
                      <a:r>
                        <a:rPr lang="zh-TW" altLang="en-US" sz="1600" b="1"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rPr>
                        <a:t>成功大學</a:t>
                      </a:r>
                      <a:endParaRPr lang="zh-TW" altLang="en-US" sz="16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extLst>
                  <a:ext uri="{0D108BD9-81ED-4DB2-BD59-A6C34878D82A}">
                    <a16:rowId xmlns:a16="http://schemas.microsoft.com/office/drawing/2014/main" val="10002"/>
                  </a:ext>
                </a:extLst>
              </a:tr>
              <a:tr h="391675">
                <a:tc>
                  <a:txBody>
                    <a:bodyPr/>
                    <a:lstStyle/>
                    <a:p>
                      <a:pPr algn="l"/>
                      <a:r>
                        <a:rPr lang="zh-TW" altLang="en-US" sz="1600" b="1" dirty="0" smtClean="0">
                          <a:latin typeface="Times New Roman" panose="02020603050405020304" pitchFamily="18" charset="0"/>
                          <a:ea typeface="微軟正黑體" panose="020B0604030504040204" pitchFamily="34" charset="-120"/>
                          <a:cs typeface="Times New Roman" panose="02020603050405020304" pitchFamily="18" charset="0"/>
                        </a:rPr>
                        <a:t>清華大學</a:t>
                      </a:r>
                      <a:endPar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a:r>
                        <a:rPr lang="en-US" altLang="zh-TW" sz="2000" b="1"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a:r>
                        <a:rPr lang="en-US" altLang="zh-TW" sz="2000" b="1"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a:endParaRPr lang="zh-TW" altLang="en-US" sz="20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extLst>
                  <a:ext uri="{0D108BD9-81ED-4DB2-BD59-A6C34878D82A}">
                    <a16:rowId xmlns:a16="http://schemas.microsoft.com/office/drawing/2014/main" val="10003"/>
                  </a:ext>
                </a:extLst>
              </a:tr>
              <a:tr h="391675">
                <a:tc>
                  <a:txBody>
                    <a:bodyPr/>
                    <a:lstStyle/>
                    <a:p>
                      <a:pPr algn="l" fontAlgn="ctr"/>
                      <a:r>
                        <a:rPr lang="zh-TW" altLang="en-US" sz="1600" b="1"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rPr>
                        <a:t>交通大學</a:t>
                      </a:r>
                      <a:endParaRPr lang="zh-TW" altLang="en-US" sz="16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extLst>
                  <a:ext uri="{0D108BD9-81ED-4DB2-BD59-A6C34878D82A}">
                    <a16:rowId xmlns:a16="http://schemas.microsoft.com/office/drawing/2014/main" val="10004"/>
                  </a:ext>
                </a:extLst>
              </a:tr>
              <a:tr h="391675">
                <a:tc>
                  <a:txBody>
                    <a:bodyPr/>
                    <a:lstStyle/>
                    <a:p>
                      <a:pPr algn="l" fontAlgn="ctr"/>
                      <a:r>
                        <a:rPr lang="zh-TW" altLang="en-US" sz="1600" b="1"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rPr>
                        <a:t>中山大學</a:t>
                      </a:r>
                      <a:endParaRPr lang="zh-TW" altLang="en-US" sz="16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extLst>
                  <a:ext uri="{0D108BD9-81ED-4DB2-BD59-A6C34878D82A}">
                    <a16:rowId xmlns:a16="http://schemas.microsoft.com/office/drawing/2014/main" val="10005"/>
                  </a:ext>
                </a:extLst>
              </a:tr>
              <a:tr h="391675">
                <a:tc>
                  <a:txBody>
                    <a:bodyPr/>
                    <a:lstStyle/>
                    <a:p>
                      <a:pPr algn="l" fontAlgn="ctr"/>
                      <a:r>
                        <a:rPr lang="zh-TW" altLang="en-US" sz="1600" b="1" i="0" u="none" strike="noStrike" dirty="0" smtClean="0">
                          <a:effectLst/>
                          <a:latin typeface="Times New Roman" panose="02020603050405020304" pitchFamily="18" charset="0"/>
                          <a:ea typeface="微軟正黑體" panose="020B0604030504040204" pitchFamily="34" charset="-120"/>
                          <a:cs typeface="Times New Roman" panose="02020603050405020304" pitchFamily="18" charset="0"/>
                        </a:rPr>
                        <a:t>中央大學</a:t>
                      </a:r>
                      <a:endParaRPr lang="zh-TW" altLang="en-US" sz="16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extLst>
                  <a:ext uri="{0D108BD9-81ED-4DB2-BD59-A6C34878D82A}">
                    <a16:rowId xmlns:a16="http://schemas.microsoft.com/office/drawing/2014/main" val="10006"/>
                  </a:ext>
                </a:extLst>
              </a:tr>
              <a:tr h="391675">
                <a:tc>
                  <a:txBody>
                    <a:bodyPr/>
                    <a:lstStyle/>
                    <a:p>
                      <a:pPr algn="l" fontAlgn="ctr"/>
                      <a:r>
                        <a:rPr lang="zh-TW" altLang="en-US" sz="1600" b="1"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rPr>
                        <a:t>中興大學</a:t>
                      </a:r>
                      <a:endParaRPr lang="zh-TW" altLang="en-US" sz="16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en-US" altLang="zh-TW" sz="2000" b="1" i="0" u="none" strike="noStrike"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extLst>
                  <a:ext uri="{0D108BD9-81ED-4DB2-BD59-A6C34878D82A}">
                    <a16:rowId xmlns:a16="http://schemas.microsoft.com/office/drawing/2014/main" val="10007"/>
                  </a:ext>
                </a:extLst>
              </a:tr>
              <a:tr h="481940">
                <a:tc>
                  <a:txBody>
                    <a:bodyPr/>
                    <a:lstStyle/>
                    <a:p>
                      <a:pPr algn="l" fontAlgn="ctr"/>
                      <a:r>
                        <a:rPr lang="zh-TW" altLang="en-US" sz="1600" b="1"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rPr>
                        <a:t>台北科技大學</a:t>
                      </a:r>
                      <a:endParaRPr lang="zh-TW" altLang="en-US" sz="16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en-US" altLang="zh-TW" sz="20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en-US" altLang="zh-TW" sz="20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en-US" altLang="zh-TW" sz="20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extLst>
                  <a:ext uri="{0D108BD9-81ED-4DB2-BD59-A6C34878D82A}">
                    <a16:rowId xmlns:a16="http://schemas.microsoft.com/office/drawing/2014/main" val="10008"/>
                  </a:ext>
                </a:extLst>
              </a:tr>
              <a:tr h="332072">
                <a:tc>
                  <a:txBody>
                    <a:bodyPr/>
                    <a:lstStyle/>
                    <a:p>
                      <a:pPr algn="l" fontAlgn="ctr"/>
                      <a:r>
                        <a:rPr lang="zh-TW" altLang="en-US" sz="1600" b="1" i="0" u="none" strike="noStrike" dirty="0" smtClean="0">
                          <a:effectLst/>
                          <a:latin typeface="Times New Roman" panose="02020603050405020304" pitchFamily="18" charset="0"/>
                          <a:ea typeface="微軟正黑體" panose="020B0604030504040204" pitchFamily="34" charset="-120"/>
                          <a:cs typeface="Times New Roman" panose="02020603050405020304" pitchFamily="18" charset="0"/>
                        </a:rPr>
                        <a:t>其他國立大學</a:t>
                      </a:r>
                      <a:endParaRPr lang="zh-TW" altLang="en-US" sz="16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endParaRPr lang="en-US" altLang="zh-TW" sz="20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effectLst/>
                          <a:latin typeface="Times New Roman" panose="02020603050405020304" pitchFamily="18" charset="0"/>
                          <a:ea typeface="微軟正黑體" panose="020B0604030504040204" pitchFamily="34" charset="-120"/>
                          <a:cs typeface="Times New Roman" panose="02020603050405020304" pitchFamily="18" charset="0"/>
                        </a:rPr>
                        <a:t>5</a:t>
                      </a:r>
                      <a:endParaRPr lang="en-US" altLang="zh-TW" sz="20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en-US" altLang="zh-TW" sz="20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extLst>
                  <a:ext uri="{0D108BD9-81ED-4DB2-BD59-A6C34878D82A}">
                    <a16:rowId xmlns:a16="http://schemas.microsoft.com/office/drawing/2014/main" val="2326563432"/>
                  </a:ext>
                </a:extLst>
              </a:tr>
              <a:tr h="455296">
                <a:tc>
                  <a:txBody>
                    <a:bodyPr/>
                    <a:lstStyle/>
                    <a:p>
                      <a:pPr algn="l" fontAlgn="ctr"/>
                      <a:r>
                        <a:rPr lang="zh-TW" altLang="en-US" sz="1400" b="1" u="none" strike="noStrike" smtClean="0">
                          <a:effectLst/>
                          <a:latin typeface="Times New Roman" panose="02020603050405020304" pitchFamily="18" charset="0"/>
                          <a:ea typeface="微軟正黑體" panose="020B0604030504040204" pitchFamily="34" charset="-120"/>
                          <a:cs typeface="Times New Roman" panose="02020603050405020304" pitchFamily="18" charset="0"/>
                        </a:rPr>
                        <a:t>高科</a:t>
                      </a:r>
                      <a:r>
                        <a:rPr lang="zh-TW" altLang="en-US" sz="1400" b="1" u="none" strike="noStrike" dirty="0" smtClean="0">
                          <a:effectLst/>
                          <a:latin typeface="Times New Roman" panose="02020603050405020304" pitchFamily="18" charset="0"/>
                          <a:ea typeface="微軟正黑體" panose="020B0604030504040204" pitchFamily="34" charset="-120"/>
                          <a:cs typeface="Times New Roman" panose="02020603050405020304" pitchFamily="18" charset="0"/>
                        </a:rPr>
                        <a:t>大</a:t>
                      </a:r>
                      <a:r>
                        <a:rPr lang="en-US" altLang="zh-TW" sz="1400" b="1" u="none" strike="noStrike" dirty="0" smtClean="0">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b="1" u="none" strike="noStrike" dirty="0" smtClean="0">
                          <a:effectLst/>
                          <a:latin typeface="Times New Roman" panose="02020603050405020304" pitchFamily="18" charset="0"/>
                          <a:ea typeface="微軟正黑體" panose="020B0604030504040204" pitchFamily="34" charset="-120"/>
                          <a:cs typeface="Times New Roman" panose="02020603050405020304" pitchFamily="18" charset="0"/>
                        </a:rPr>
                        <a:t>環安系</a:t>
                      </a:r>
                      <a:r>
                        <a:rPr lang="en-US" altLang="zh-TW" sz="1400" b="1" u="none" strike="noStrike" dirty="0" smtClean="0">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solidFill>
                      <a:srgbClr val="FFC000"/>
                    </a:solidFill>
                  </a:tcPr>
                </a:tc>
                <a:tc>
                  <a:txBody>
                    <a:bodyPr/>
                    <a:lstStyle/>
                    <a:p>
                      <a:pPr algn="ctr" fontAlgn="ctr"/>
                      <a:r>
                        <a:rPr lang="en-US" altLang="zh-TW" sz="2000" b="1" i="0" u="none" strike="noStrike" dirty="0" smtClean="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27</a:t>
                      </a:r>
                      <a:endParaRPr lang="en-US" altLang="zh-TW" sz="2000" b="1" i="0" u="none" strike="noStrike"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solidFill>
                      <a:srgbClr val="FFC000"/>
                    </a:solidFill>
                  </a:tcPr>
                </a:tc>
                <a:tc>
                  <a:txBody>
                    <a:bodyPr/>
                    <a:lstStyle/>
                    <a:p>
                      <a:pPr algn="ctr" fontAlgn="ctr"/>
                      <a:r>
                        <a:rPr lang="en-US" altLang="zh-TW" sz="2000" b="1" i="0" u="none" strike="noStrike" dirty="0" smtClean="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20</a:t>
                      </a:r>
                      <a:endParaRPr lang="en-US" altLang="zh-TW" sz="2000" b="1" i="0" u="none" strike="noStrike"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solidFill>
                      <a:srgbClr val="FFC000"/>
                    </a:solidFill>
                  </a:tcPr>
                </a:tc>
                <a:tc>
                  <a:txBody>
                    <a:bodyPr/>
                    <a:lstStyle/>
                    <a:p>
                      <a:pPr algn="ctr" fontAlgn="ctr"/>
                      <a:r>
                        <a:rPr lang="en-US" altLang="zh-TW" sz="2000" b="1" i="0" u="none" strike="noStrike" dirty="0" smtClean="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27</a:t>
                      </a:r>
                      <a:endParaRPr lang="en-US" altLang="zh-TW" sz="2000" b="1" i="0" u="none" strike="noStrike"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solidFill>
                      <a:srgbClr val="FFC000"/>
                    </a:solidFill>
                  </a:tcPr>
                </a:tc>
                <a:extLst>
                  <a:ext uri="{0D108BD9-81ED-4DB2-BD59-A6C34878D82A}">
                    <a16:rowId xmlns:a16="http://schemas.microsoft.com/office/drawing/2014/main" val="10009"/>
                  </a:ext>
                </a:extLst>
              </a:tr>
              <a:tr h="391675">
                <a:tc>
                  <a:txBody>
                    <a:bodyPr/>
                    <a:lstStyle/>
                    <a:p>
                      <a:pPr algn="l" fontAlgn="ctr"/>
                      <a:r>
                        <a:rPr lang="zh-TW" altLang="en-US" sz="1600" b="1" u="none" strike="noStrike" dirty="0" smtClean="0">
                          <a:effectLst/>
                          <a:latin typeface="Times New Roman" panose="02020603050405020304" pitchFamily="18" charset="0"/>
                          <a:ea typeface="微軟正黑體" panose="020B0604030504040204" pitchFamily="34" charset="-120"/>
                          <a:cs typeface="Times New Roman" panose="02020603050405020304" pitchFamily="18" charset="0"/>
                        </a:rPr>
                        <a:t>合          計</a:t>
                      </a:r>
                      <a:r>
                        <a:rPr lang="zh-TW" altLang="en-US" sz="1600" b="1"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rPr>
                        <a:t>　</a:t>
                      </a:r>
                      <a:endParaRPr lang="zh-TW" altLang="en-US" sz="1600" b="1" i="0" u="none" strike="noStrike"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tc>
                <a:tc>
                  <a:txBody>
                    <a:bodyPr/>
                    <a:lstStyle/>
                    <a:p>
                      <a:pPr algn="ctr" fontAlgn="ctr"/>
                      <a:r>
                        <a:rPr lang="en-US" altLang="zh-TW" sz="2000" b="1" i="0" u="none" strike="noStrike" dirty="0" smtClean="0">
                          <a:solidFill>
                            <a:srgbClr val="0432FF"/>
                          </a:solidFill>
                          <a:effectLst/>
                          <a:latin typeface="Times New Roman" panose="02020603050405020304" pitchFamily="18" charset="0"/>
                          <a:ea typeface="微軟正黑體" panose="020B0604030504040204" pitchFamily="34" charset="-120"/>
                          <a:cs typeface="Times New Roman" panose="02020603050405020304" pitchFamily="18" charset="0"/>
                        </a:rPr>
                        <a:t>34</a:t>
                      </a:r>
                      <a:endParaRPr lang="en-US" altLang="zh-TW" sz="2000" b="1" i="0" u="none" strike="noStrike" dirty="0">
                        <a:solidFill>
                          <a:srgbClr val="0432FF"/>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solidFill>
                      <a:schemeClr val="accent3">
                        <a:lumMod val="60000"/>
                        <a:lumOff val="40000"/>
                      </a:schemeClr>
                    </a:solidFill>
                  </a:tcPr>
                </a:tc>
                <a:tc>
                  <a:txBody>
                    <a:bodyPr/>
                    <a:lstStyle/>
                    <a:p>
                      <a:pPr algn="ctr" fontAlgn="ctr"/>
                      <a:r>
                        <a:rPr lang="en-US" altLang="zh-TW" sz="2000" b="1" i="0" u="none" strike="noStrike" dirty="0" smtClean="0">
                          <a:solidFill>
                            <a:srgbClr val="0432FF"/>
                          </a:solidFill>
                          <a:effectLst/>
                          <a:latin typeface="Times New Roman" panose="02020603050405020304" pitchFamily="18" charset="0"/>
                          <a:ea typeface="微軟正黑體" panose="020B0604030504040204" pitchFamily="34" charset="-120"/>
                          <a:cs typeface="Times New Roman" panose="02020603050405020304" pitchFamily="18" charset="0"/>
                        </a:rPr>
                        <a:t>34</a:t>
                      </a:r>
                      <a:endParaRPr lang="en-US" altLang="zh-TW" sz="2000" b="1" i="0" u="none" strike="noStrike" dirty="0">
                        <a:solidFill>
                          <a:srgbClr val="0432FF"/>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solidFill>
                      <a:schemeClr val="accent3">
                        <a:lumMod val="60000"/>
                        <a:lumOff val="40000"/>
                      </a:schemeClr>
                    </a:solidFill>
                  </a:tcPr>
                </a:tc>
                <a:tc>
                  <a:txBody>
                    <a:bodyPr/>
                    <a:lstStyle/>
                    <a:p>
                      <a:pPr algn="ctr" fontAlgn="ctr"/>
                      <a:r>
                        <a:rPr lang="en-US" altLang="zh-TW" sz="2000" b="1" i="0" u="none" strike="noStrike" dirty="0" smtClean="0">
                          <a:solidFill>
                            <a:srgbClr val="0432FF"/>
                          </a:solidFill>
                          <a:effectLst/>
                          <a:latin typeface="Times New Roman" panose="02020603050405020304" pitchFamily="18" charset="0"/>
                          <a:ea typeface="微軟正黑體" panose="020B0604030504040204" pitchFamily="34" charset="-120"/>
                          <a:cs typeface="Times New Roman" panose="02020603050405020304" pitchFamily="18" charset="0"/>
                        </a:rPr>
                        <a:t>42</a:t>
                      </a:r>
                      <a:endParaRPr lang="en-US" altLang="zh-TW" sz="2000" b="1" i="0" u="none" strike="noStrike" dirty="0">
                        <a:solidFill>
                          <a:srgbClr val="0432FF"/>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526" marR="9526" marT="9519" marB="0" anchor="ctr">
                    <a:solidFill>
                      <a:schemeClr val="accent3">
                        <a:lumMod val="60000"/>
                        <a:lumOff val="40000"/>
                      </a:schemeClr>
                    </a:solidFill>
                  </a:tcPr>
                </a:tc>
                <a:extLst>
                  <a:ext uri="{0D108BD9-81ED-4DB2-BD59-A6C34878D82A}">
                    <a16:rowId xmlns:a16="http://schemas.microsoft.com/office/drawing/2014/main" val="10010"/>
                  </a:ext>
                </a:extLst>
              </a:tr>
            </a:tbl>
          </a:graphicData>
        </a:graphic>
      </p:graphicFrame>
      <p:pic>
        <p:nvPicPr>
          <p:cNvPr id="12" name="圖片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73832" y="59570"/>
            <a:ext cx="1919287" cy="434895"/>
          </a:xfrm>
          <a:prstGeom prst="rect">
            <a:avLst/>
          </a:prstGeom>
        </p:spPr>
      </p:pic>
    </p:spTree>
    <p:extLst>
      <p:ext uri="{BB962C8B-B14F-4D97-AF65-F5344CB8AC3E}">
        <p14:creationId xmlns:p14="http://schemas.microsoft.com/office/powerpoint/2010/main" val="2774955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ABBA9B-1329-47B1-9E6B-E01B6F3823E7}"/>
              </a:ext>
            </a:extLst>
          </p:cNvPr>
          <p:cNvSpPr/>
          <p:nvPr/>
        </p:nvSpPr>
        <p:spPr>
          <a:xfrm>
            <a:off x="10066676" y="277018"/>
            <a:ext cx="2133600" cy="177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投影片編號版面配置區 7"/>
          <p:cNvSpPr>
            <a:spLocks noGrp="1"/>
          </p:cNvSpPr>
          <p:nvPr>
            <p:ph type="sldNum" sz="quarter" idx="12"/>
          </p:nvPr>
        </p:nvSpPr>
        <p:spPr/>
        <p:txBody>
          <a:bodyPr/>
          <a:lstStyle/>
          <a:p>
            <a:fld id="{8104C915-17D6-486A-86EC-048CBE10C825}" type="slidenum">
              <a:rPr lang="en-US" smtClean="0"/>
              <a:t>8</a:t>
            </a:fld>
            <a:endParaRPr lang="en-US" dirty="0"/>
          </a:p>
        </p:txBody>
      </p:sp>
      <p:sp>
        <p:nvSpPr>
          <p:cNvPr id="12" name="Rectangle 5"/>
          <p:cNvSpPr/>
          <p:nvPr/>
        </p:nvSpPr>
        <p:spPr>
          <a:xfrm>
            <a:off x="0" y="-38728"/>
            <a:ext cx="7092280" cy="6835182"/>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 name="Rounded Rectangle 3"/>
          <p:cNvSpPr/>
          <p:nvPr/>
        </p:nvSpPr>
        <p:spPr>
          <a:xfrm>
            <a:off x="238652" y="133712"/>
            <a:ext cx="6474651" cy="4012838"/>
          </a:xfrm>
          <a:prstGeom prst="roundRect">
            <a:avLst>
              <a:gd name="adj" fmla="val 14034"/>
            </a:avLst>
          </a:prstGeom>
          <a:solidFill>
            <a:srgbClr val="FFF1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schemeClr val="tx1"/>
              </a:solidFill>
            </a:endParaRPr>
          </a:p>
        </p:txBody>
      </p:sp>
      <p:sp>
        <p:nvSpPr>
          <p:cNvPr id="14" name="文字方塊 13"/>
          <p:cNvSpPr txBox="1"/>
          <p:nvPr/>
        </p:nvSpPr>
        <p:spPr bwMode="auto">
          <a:xfrm>
            <a:off x="218887" y="1103894"/>
            <a:ext cx="3303447" cy="3914918"/>
          </a:xfrm>
          <a:prstGeom prst="rect">
            <a:avLst/>
          </a:prstGeom>
          <a:noFill/>
        </p:spPr>
        <p:txBody>
          <a:bodyPr wrap="square">
            <a:spAutoFit/>
          </a:bodyPr>
          <a:lstStyle/>
          <a:p>
            <a:pPr>
              <a:defRPr/>
            </a:pPr>
            <a:r>
              <a:rPr lang="zh-TW" altLang="en-US" sz="3000" b="1" dirty="0" smtClean="0">
                <a:solidFill>
                  <a:srgbClr val="000000"/>
                </a:solidFill>
                <a:latin typeface="微軟正黑體" panose="020B0604030504040204" pitchFamily="34" charset="-120"/>
                <a:ea typeface="微軟正黑體" panose="020B0604030504040204" pitchFamily="34" charset="-120"/>
              </a:rPr>
              <a:t>   助學金</a:t>
            </a:r>
            <a:endParaRPr lang="en-US" altLang="zh-TW" sz="2000" b="1" dirty="0">
              <a:solidFill>
                <a:srgbClr val="000000"/>
              </a:solidFill>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ü"/>
              <a:defRPr/>
            </a:pPr>
            <a:r>
              <a:rPr lang="zh-TW" altLang="en-US" sz="2200" dirty="0" smtClean="0">
                <a:solidFill>
                  <a:srgbClr val="000000"/>
                </a:solidFill>
                <a:latin typeface="微軟正黑體" panose="020B0604030504040204" pitchFamily="34" charset="-120"/>
                <a:ea typeface="微軟正黑體" panose="020B0604030504040204" pitchFamily="34" charset="-120"/>
              </a:rPr>
              <a:t>學</a:t>
            </a:r>
            <a:r>
              <a:rPr lang="zh-TW" altLang="en-US" sz="2200" dirty="0">
                <a:solidFill>
                  <a:srgbClr val="000000"/>
                </a:solidFill>
                <a:latin typeface="微軟正黑體" panose="020B0604030504040204" pitchFamily="34" charset="-120"/>
                <a:ea typeface="微軟正黑體" panose="020B0604030504040204" pitchFamily="34" charset="-120"/>
              </a:rPr>
              <a:t>雜費減免</a:t>
            </a:r>
            <a:endParaRPr lang="en-US" altLang="zh-TW" sz="2200" dirty="0">
              <a:solidFill>
                <a:srgbClr val="000000"/>
              </a:solidFill>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ü"/>
              <a:defRPr/>
            </a:pPr>
            <a:r>
              <a:rPr lang="zh-TW" altLang="en-US" sz="2200" dirty="0">
                <a:solidFill>
                  <a:srgbClr val="000000"/>
                </a:solidFill>
                <a:latin typeface="微軟正黑體" panose="020B0604030504040204" pitchFamily="34" charset="-120"/>
                <a:ea typeface="微軟正黑體" panose="020B0604030504040204" pitchFamily="34" charset="-120"/>
              </a:rPr>
              <a:t>弱勢學生</a:t>
            </a:r>
            <a:r>
              <a:rPr lang="zh-TW" altLang="en-US" sz="2200" dirty="0" smtClean="0">
                <a:solidFill>
                  <a:srgbClr val="000000"/>
                </a:solidFill>
                <a:latin typeface="微軟正黑體" panose="020B0604030504040204" pitchFamily="34" charset="-120"/>
                <a:ea typeface="微軟正黑體" panose="020B0604030504040204" pitchFamily="34" charset="-120"/>
              </a:rPr>
              <a:t>助學金</a:t>
            </a:r>
            <a:endParaRPr lang="en-US" altLang="zh-TW" sz="2200" dirty="0" smtClean="0">
              <a:solidFill>
                <a:srgbClr val="000000"/>
              </a:solidFill>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ü"/>
              <a:defRPr/>
            </a:pPr>
            <a:r>
              <a:rPr lang="zh-TW" altLang="en-US" sz="2200" dirty="0" smtClean="0">
                <a:solidFill>
                  <a:srgbClr val="000000"/>
                </a:solidFill>
                <a:latin typeface="微軟正黑體" panose="020B0604030504040204" pitchFamily="34" charset="-120"/>
                <a:ea typeface="微軟正黑體" panose="020B0604030504040204" pitchFamily="34" charset="-120"/>
              </a:rPr>
              <a:t>三</a:t>
            </a:r>
            <a:r>
              <a:rPr lang="en-US" altLang="zh-TW" sz="2200" b="1" dirty="0" smtClean="0">
                <a:solidFill>
                  <a:srgbClr val="000000"/>
                </a:solidFill>
                <a:latin typeface="微軟正黑體" panose="020B0604030504040204" pitchFamily="34" charset="-120"/>
                <a:ea typeface="微軟正黑體" panose="020B0604030504040204" pitchFamily="34" charset="-120"/>
              </a:rPr>
              <a:t>Q</a:t>
            </a:r>
            <a:r>
              <a:rPr lang="zh-TW" altLang="en-US" sz="2200" dirty="0" smtClean="0">
                <a:solidFill>
                  <a:srgbClr val="000000"/>
                </a:solidFill>
                <a:latin typeface="微軟正黑體" panose="020B0604030504040204" pitchFamily="34" charset="-120"/>
                <a:ea typeface="微軟正黑體" panose="020B0604030504040204" pitchFamily="34" charset="-120"/>
              </a:rPr>
              <a:t>獎學金</a:t>
            </a:r>
            <a:endParaRPr lang="en-US" altLang="zh-TW" sz="2200" dirty="0">
              <a:solidFill>
                <a:srgbClr val="000000"/>
              </a:solidFill>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ü"/>
              <a:defRPr/>
            </a:pPr>
            <a:r>
              <a:rPr lang="zh-TW" altLang="en-US" sz="2000" dirty="0">
                <a:latin typeface="微軟正黑體" panose="020B0604030504040204" pitchFamily="34" charset="-120"/>
                <a:ea typeface="微軟正黑體" panose="020B0604030504040204" pitchFamily="34" charset="-120"/>
              </a:rPr>
              <a:t>春陽</a:t>
            </a:r>
            <a:r>
              <a:rPr lang="zh-TW" altLang="en-US" sz="2000" dirty="0" smtClean="0">
                <a:latin typeface="微軟正黑體" panose="020B0604030504040204" pitchFamily="34" charset="-120"/>
                <a:ea typeface="微軟正黑體" panose="020B0604030504040204" pitchFamily="34" charset="-120"/>
              </a:rPr>
              <a:t>助學金</a:t>
            </a:r>
            <a:endParaRPr lang="en-US" altLang="zh-TW" sz="2000" dirty="0" smtClean="0">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ü"/>
              <a:defRPr/>
            </a:pPr>
            <a:r>
              <a:rPr lang="zh-TW" altLang="en-US" sz="2000" dirty="0" smtClean="0">
                <a:latin typeface="微軟正黑體" panose="020B0604030504040204" pitchFamily="34" charset="-120"/>
                <a:ea typeface="微軟正黑體" panose="020B0604030504040204" pitchFamily="34" charset="-120"/>
              </a:rPr>
              <a:t>傳</a:t>
            </a:r>
            <a:r>
              <a:rPr lang="zh-TW" altLang="en-US" sz="2000" dirty="0">
                <a:latin typeface="微軟正黑體" panose="020B0604030504040204" pitchFamily="34" charset="-120"/>
                <a:ea typeface="微軟正黑體" panose="020B0604030504040204" pitchFamily="34" charset="-120"/>
              </a:rPr>
              <a:t>愛還願</a:t>
            </a:r>
            <a:r>
              <a:rPr lang="zh-TW" altLang="en-US" sz="2000" dirty="0" smtClean="0">
                <a:latin typeface="微軟正黑體" panose="020B0604030504040204" pitchFamily="34" charset="-120"/>
                <a:ea typeface="微軟正黑體" panose="020B0604030504040204" pitchFamily="34" charset="-120"/>
              </a:rPr>
              <a:t>助學金</a:t>
            </a:r>
            <a:endParaRPr lang="en-US" altLang="zh-TW" sz="2000" dirty="0" smtClean="0">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ü"/>
              <a:defRPr/>
            </a:pPr>
            <a:r>
              <a:rPr lang="zh-TW" altLang="en-US" sz="2200" dirty="0" smtClean="0">
                <a:solidFill>
                  <a:srgbClr val="000000"/>
                </a:solidFill>
                <a:latin typeface="微軟正黑體" panose="020B0604030504040204" pitchFamily="34" charset="-120"/>
                <a:ea typeface="微軟正黑體" panose="020B0604030504040204" pitchFamily="34" charset="-120"/>
              </a:rPr>
              <a:t>急難</a:t>
            </a:r>
            <a:r>
              <a:rPr lang="zh-TW" altLang="en-US" sz="2200" dirty="0">
                <a:solidFill>
                  <a:srgbClr val="000000"/>
                </a:solidFill>
                <a:latin typeface="微軟正黑體" panose="020B0604030504040204" pitchFamily="34" charset="-120"/>
                <a:ea typeface="微軟正黑體" panose="020B0604030504040204" pitchFamily="34" charset="-120"/>
              </a:rPr>
              <a:t>救助金</a:t>
            </a:r>
            <a:endParaRPr lang="en-US" altLang="zh-TW" sz="2200" dirty="0">
              <a:solidFill>
                <a:srgbClr val="000000"/>
              </a:solidFill>
              <a:latin typeface="微軟正黑體" panose="020B0604030504040204" pitchFamily="34" charset="-120"/>
              <a:ea typeface="微軟正黑體" panose="020B0604030504040204" pitchFamily="34" charset="-120"/>
            </a:endParaRPr>
          </a:p>
          <a:p>
            <a:pPr>
              <a:lnSpc>
                <a:spcPct val="120000"/>
              </a:lnSpc>
              <a:defRPr/>
            </a:pPr>
            <a:endParaRPr lang="en-US" altLang="zh-TW" sz="2200" dirty="0">
              <a:solidFill>
                <a:srgbClr val="000000"/>
              </a:solidFill>
              <a:latin typeface="微軟正黑體" panose="020B0604030504040204" pitchFamily="34" charset="-120"/>
              <a:ea typeface="微軟正黑體" panose="020B0604030504040204" pitchFamily="34" charset="-120"/>
            </a:endParaRPr>
          </a:p>
          <a:p>
            <a:pPr>
              <a:lnSpc>
                <a:spcPct val="120000"/>
              </a:lnSpc>
              <a:defRPr/>
            </a:pPr>
            <a:endParaRPr lang="zh-TW" altLang="en-US" sz="2400" dirty="0">
              <a:solidFill>
                <a:srgbClr val="00000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bwMode="auto">
          <a:xfrm>
            <a:off x="3181216" y="1048101"/>
            <a:ext cx="3304670" cy="3231654"/>
          </a:xfrm>
          <a:prstGeom prst="rect">
            <a:avLst/>
          </a:prstGeom>
          <a:noFill/>
        </p:spPr>
        <p:txBody>
          <a:bodyPr wrap="square">
            <a:spAutoFit/>
          </a:bodyPr>
          <a:lstStyle/>
          <a:p>
            <a:pPr>
              <a:lnSpc>
                <a:spcPct val="120000"/>
              </a:lnSpc>
              <a:defRPr/>
            </a:pPr>
            <a:r>
              <a:rPr lang="zh-TW" altLang="en-US" sz="3000" b="1" dirty="0" smtClean="0">
                <a:solidFill>
                  <a:srgbClr val="000000"/>
                </a:solidFill>
                <a:latin typeface="微軟正黑體" panose="020B0604030504040204" pitchFamily="34" charset="-120"/>
                <a:ea typeface="微軟正黑體" panose="020B0604030504040204" pitchFamily="34" charset="-120"/>
              </a:rPr>
              <a:t>   獎學金</a:t>
            </a:r>
            <a:endParaRPr lang="en-US" altLang="zh-TW" sz="3000" b="1" dirty="0">
              <a:solidFill>
                <a:srgbClr val="000000"/>
              </a:solidFill>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ü"/>
              <a:defRPr/>
            </a:pPr>
            <a:r>
              <a:rPr lang="zh-TW" altLang="en-US" sz="2000" dirty="0">
                <a:solidFill>
                  <a:srgbClr val="000000"/>
                </a:solidFill>
                <a:latin typeface="微軟正黑體" panose="020B0604030504040204" pitchFamily="34" charset="-120"/>
                <a:ea typeface="微軟正黑體" panose="020B0604030504040204" pitchFamily="34" charset="-120"/>
              </a:rPr>
              <a:t>在校生成績優異獎學金</a:t>
            </a:r>
            <a:endParaRPr lang="en-US" altLang="zh-TW" sz="2000" dirty="0">
              <a:solidFill>
                <a:srgbClr val="000000"/>
              </a:solidFill>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ü"/>
              <a:defRPr/>
            </a:pPr>
            <a:r>
              <a:rPr lang="zh-TW" altLang="en-US" sz="2400" dirty="0">
                <a:solidFill>
                  <a:srgbClr val="000000"/>
                </a:solidFill>
                <a:latin typeface="微軟正黑體" panose="020B0604030504040204" pitchFamily="34" charset="-120"/>
                <a:ea typeface="微軟正黑體" panose="020B0604030504040204" pitchFamily="34" charset="-120"/>
              </a:rPr>
              <a:t>外國學生</a:t>
            </a:r>
            <a:r>
              <a:rPr lang="zh-TW" altLang="en-US" sz="2400" dirty="0" smtClean="0">
                <a:solidFill>
                  <a:srgbClr val="000000"/>
                </a:solidFill>
                <a:latin typeface="微軟正黑體" panose="020B0604030504040204" pitchFamily="34" charset="-120"/>
                <a:ea typeface="微軟正黑體" panose="020B0604030504040204" pitchFamily="34" charset="-120"/>
              </a:rPr>
              <a:t>獎學金</a:t>
            </a:r>
            <a:endParaRPr lang="en-US" altLang="zh-TW" sz="2400" dirty="0">
              <a:solidFill>
                <a:srgbClr val="000000"/>
              </a:solidFill>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ü"/>
              <a:defRPr/>
            </a:pPr>
            <a:r>
              <a:rPr lang="zh-TW" altLang="en-US" sz="2400" dirty="0" smtClean="0">
                <a:solidFill>
                  <a:srgbClr val="FF0000"/>
                </a:solidFill>
                <a:latin typeface="微軟正黑體" panose="020B0604030504040204" pitchFamily="34" charset="-120"/>
                <a:ea typeface="微軟正黑體" panose="020B0604030504040204" pitchFamily="34" charset="-120"/>
              </a:rPr>
              <a:t>專業</a:t>
            </a:r>
            <a:r>
              <a:rPr lang="zh-TW" altLang="en-US" sz="2400" dirty="0">
                <a:solidFill>
                  <a:srgbClr val="FF0000"/>
                </a:solidFill>
                <a:latin typeface="微軟正黑體" panose="020B0604030504040204" pitchFamily="34" charset="-120"/>
                <a:ea typeface="微軟正黑體" panose="020B0604030504040204" pitchFamily="34" charset="-120"/>
              </a:rPr>
              <a:t>證照</a:t>
            </a:r>
            <a:r>
              <a:rPr lang="zh-TW" altLang="en-US" sz="2400" dirty="0" smtClean="0">
                <a:solidFill>
                  <a:srgbClr val="FF0000"/>
                </a:solidFill>
                <a:latin typeface="微軟正黑體" panose="020B0604030504040204" pitchFamily="34" charset="-120"/>
                <a:ea typeface="微軟正黑體" panose="020B0604030504040204" pitchFamily="34" charset="-120"/>
              </a:rPr>
              <a:t>獎勵</a:t>
            </a:r>
            <a:endParaRPr lang="en-US" altLang="zh-TW" sz="2400" dirty="0">
              <a:solidFill>
                <a:srgbClr val="FF0000"/>
              </a:solidFill>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ü"/>
              <a:defRPr/>
            </a:pPr>
            <a:r>
              <a:rPr lang="zh-TW" altLang="en-US" sz="2400" dirty="0" smtClean="0">
                <a:solidFill>
                  <a:srgbClr val="FF0000"/>
                </a:solidFill>
                <a:latin typeface="微軟正黑體" panose="020B0604030504040204" pitchFamily="34" charset="-120"/>
                <a:ea typeface="微軟正黑體" panose="020B0604030504040204" pitchFamily="34" charset="-120"/>
              </a:rPr>
              <a:t>語言</a:t>
            </a:r>
            <a:r>
              <a:rPr lang="zh-TW" altLang="en-US" sz="2400" dirty="0">
                <a:solidFill>
                  <a:srgbClr val="FF0000"/>
                </a:solidFill>
                <a:latin typeface="微軟正黑體" panose="020B0604030504040204" pitchFamily="34" charset="-120"/>
                <a:ea typeface="微軟正黑體" panose="020B0604030504040204" pitchFamily="34" charset="-120"/>
              </a:rPr>
              <a:t>證照</a:t>
            </a:r>
            <a:r>
              <a:rPr lang="zh-TW" altLang="en-US" sz="2400" dirty="0" smtClean="0">
                <a:solidFill>
                  <a:srgbClr val="FF0000"/>
                </a:solidFill>
                <a:latin typeface="微軟正黑體" panose="020B0604030504040204" pitchFamily="34" charset="-120"/>
                <a:ea typeface="微軟正黑體" panose="020B0604030504040204" pitchFamily="34" charset="-120"/>
              </a:rPr>
              <a:t>獎勵</a:t>
            </a:r>
            <a:endParaRPr lang="en-US" altLang="zh-TW" sz="2400" dirty="0">
              <a:solidFill>
                <a:srgbClr val="FF0000"/>
              </a:solidFill>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ü"/>
              <a:defRPr/>
            </a:pPr>
            <a:r>
              <a:rPr lang="zh-TW" altLang="en-US" sz="2400" dirty="0" smtClean="0">
                <a:solidFill>
                  <a:srgbClr val="000000"/>
                </a:solidFill>
                <a:latin typeface="微軟正黑體" panose="020B0604030504040204" pitchFamily="34" charset="-120"/>
                <a:ea typeface="微軟正黑體" panose="020B0604030504040204" pitchFamily="34" charset="-120"/>
              </a:rPr>
              <a:t>校外獎學金</a:t>
            </a:r>
            <a:r>
              <a:rPr lang="en-US" altLang="zh-TW" sz="2400" dirty="0" smtClean="0">
                <a:solidFill>
                  <a:srgbClr val="000000"/>
                </a:solidFill>
                <a:latin typeface="微軟正黑體" panose="020B0604030504040204" pitchFamily="34" charset="-120"/>
                <a:ea typeface="微軟正黑體" panose="020B0604030504040204" pitchFamily="34" charset="-120"/>
              </a:rPr>
              <a:t/>
            </a:r>
            <a:br>
              <a:rPr lang="en-US" altLang="zh-TW" sz="2400" dirty="0" smtClean="0">
                <a:solidFill>
                  <a:srgbClr val="000000"/>
                </a:solidFill>
                <a:latin typeface="微軟正黑體" panose="020B0604030504040204" pitchFamily="34" charset="-120"/>
                <a:ea typeface="微軟正黑體" panose="020B0604030504040204" pitchFamily="34" charset="-120"/>
              </a:rPr>
            </a:br>
            <a:endParaRPr lang="en-US" altLang="zh-TW" sz="2400" dirty="0">
              <a:solidFill>
                <a:srgbClr val="000000"/>
              </a:solidFill>
              <a:latin typeface="微軟正黑體" panose="020B0604030504040204" pitchFamily="34" charset="-120"/>
              <a:ea typeface="微軟正黑體" panose="020B0604030504040204" pitchFamily="34" charset="-120"/>
            </a:endParaRPr>
          </a:p>
        </p:txBody>
      </p:sp>
      <p:sp>
        <p:nvSpPr>
          <p:cNvPr id="9" name="TextBox 45">
            <a:extLst>
              <a:ext uri="{FF2B5EF4-FFF2-40B4-BE49-F238E27FC236}">
                <a16:creationId xmlns:a16="http://schemas.microsoft.com/office/drawing/2014/main" id="{96181093-D069-46E3-8EFA-D4EF1E61AB7F}"/>
              </a:ext>
            </a:extLst>
          </p:cNvPr>
          <p:cNvSpPr txBox="1"/>
          <p:nvPr/>
        </p:nvSpPr>
        <p:spPr>
          <a:xfrm>
            <a:off x="0" y="52731"/>
            <a:ext cx="7092281" cy="1038746"/>
          </a:xfrm>
          <a:prstGeom prst="rect">
            <a:avLst/>
          </a:prstGeom>
          <a:noFill/>
        </p:spPr>
        <p:txBody>
          <a:bodyPr wrap="square" lIns="0" tIns="0" rIns="0" bIns="0" rtlCol="0" anchor="t">
            <a:spAutoFit/>
          </a:bodyPr>
          <a:lstStyle/>
          <a:p>
            <a:pPr algn="ctr">
              <a:lnSpc>
                <a:spcPct val="150000"/>
              </a:lnSpc>
            </a:pPr>
            <a:r>
              <a:rPr lang="zh-TW" altLang="en-US" sz="4500" b="1" dirty="0" smtClean="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rPr>
              <a:t>校獎助學金</a:t>
            </a:r>
            <a:endParaRPr lang="zh-TW" altLang="en-US" sz="4500" b="1" dirty="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7" name="橢圓 16"/>
          <p:cNvSpPr/>
          <p:nvPr/>
        </p:nvSpPr>
        <p:spPr>
          <a:xfrm>
            <a:off x="6372184" y="133712"/>
            <a:ext cx="3056265" cy="1707266"/>
          </a:xfrm>
          <a:prstGeom prst="ellipse">
            <a:avLst/>
          </a:prstGeom>
          <a:solidFill>
            <a:srgbClr val="D45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校內有很多打工機會。</a:t>
            </a:r>
            <a:endParaRPr lang="en-US" altLang="zh-TW" sz="2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系辦與各實驗室也有打工機會</a:t>
            </a:r>
            <a:endPar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2" name="Puzzle4"/>
          <p:cNvSpPr>
            <a:spLocks noEditPoints="1" noChangeArrowheads="1"/>
          </p:cNvSpPr>
          <p:nvPr/>
        </p:nvSpPr>
        <p:spPr bwMode="auto">
          <a:xfrm>
            <a:off x="7152687" y="1872762"/>
            <a:ext cx="2361605" cy="2310897"/>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8B8B"/>
          </a:solidFill>
          <a:ln w="28575">
            <a:solidFill>
              <a:schemeClr val="bg1"/>
            </a:solidFill>
            <a:miter lim="800000"/>
            <a:headEnd/>
            <a:tailEnd/>
          </a:ln>
        </p:spPr>
        <p:txBody>
          <a:bodyPr/>
          <a:lstStyle/>
          <a:p>
            <a:pPr eaLnBrk="1" hangingPunct="1">
              <a:defRPr/>
            </a:pPr>
            <a:endParaRPr lang="zh-TW" altLang="en-US" dirty="0">
              <a:solidFill>
                <a:sysClr val="windowText" lastClr="000000"/>
              </a:solidFill>
              <a:latin typeface="微軟正黑體" panose="020B0604030504040204" pitchFamily="34" charset="-120"/>
              <a:ea typeface="微軟正黑體" panose="020B0604030504040204" pitchFamily="34" charset="-120"/>
            </a:endParaRPr>
          </a:p>
        </p:txBody>
      </p:sp>
      <p:sp>
        <p:nvSpPr>
          <p:cNvPr id="24" name="Puzzle2"/>
          <p:cNvSpPr>
            <a:spLocks noEditPoints="1" noChangeArrowheads="1"/>
          </p:cNvSpPr>
          <p:nvPr/>
        </p:nvSpPr>
        <p:spPr bwMode="auto">
          <a:xfrm>
            <a:off x="9258300" y="1459165"/>
            <a:ext cx="2852086" cy="2210604"/>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C000">
              <a:alpha val="94902"/>
            </a:srgbClr>
          </a:solidFill>
          <a:ln w="28575">
            <a:solidFill>
              <a:schemeClr val="bg1"/>
            </a:solidFill>
            <a:miter lim="800000"/>
            <a:headEnd/>
            <a:tailEnd/>
          </a:ln>
        </p:spPr>
        <p:txBody>
          <a:bodyPr/>
          <a:lstStyle/>
          <a:p>
            <a:pPr eaLnBrk="1" hangingPunct="1">
              <a:defRPr/>
            </a:pPr>
            <a:endParaRPr lang="zh-TW" altLang="en-US" sz="1200"/>
          </a:p>
        </p:txBody>
      </p:sp>
      <p:sp>
        <p:nvSpPr>
          <p:cNvPr id="26" name="Puzzle1"/>
          <p:cNvSpPr>
            <a:spLocks noEditPoints="1" noChangeArrowheads="1"/>
          </p:cNvSpPr>
          <p:nvPr/>
        </p:nvSpPr>
        <p:spPr bwMode="auto">
          <a:xfrm>
            <a:off x="7124510" y="4049799"/>
            <a:ext cx="3034768" cy="192652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00B0F0"/>
          </a:solidFill>
          <a:ln w="28575">
            <a:solidFill>
              <a:schemeClr val="bg1"/>
            </a:solidFill>
            <a:miter lim="800000"/>
            <a:headEnd/>
            <a:tailEnd/>
          </a:ln>
        </p:spPr>
        <p:txBody>
          <a:bodyPr/>
          <a:lstStyle/>
          <a:p>
            <a:pPr eaLnBrk="1" hangingPunct="1">
              <a:defRPr/>
            </a:pPr>
            <a:endParaRPr lang="zh-TW" altLang="en-US"/>
          </a:p>
        </p:txBody>
      </p:sp>
      <p:sp>
        <p:nvSpPr>
          <p:cNvPr id="28" name="Puzzle3"/>
          <p:cNvSpPr>
            <a:spLocks noEditPoints="1" noChangeArrowheads="1"/>
          </p:cNvSpPr>
          <p:nvPr/>
        </p:nvSpPr>
        <p:spPr bwMode="auto">
          <a:xfrm>
            <a:off x="9867551" y="3528703"/>
            <a:ext cx="1990162" cy="2608328"/>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00B050">
              <a:alpha val="92941"/>
            </a:srgbClr>
          </a:solidFill>
          <a:ln w="28575">
            <a:solidFill>
              <a:schemeClr val="bg1"/>
            </a:solidFill>
            <a:miter lim="800000"/>
            <a:headEnd/>
            <a:tailEnd/>
          </a:ln>
        </p:spPr>
        <p:txBody>
          <a:bodyPr/>
          <a:lstStyle/>
          <a:p>
            <a:pPr eaLnBrk="1" hangingPunct="1">
              <a:defRPr/>
            </a:pPr>
            <a:endParaRPr lang="zh-TW" altLang="en-US"/>
          </a:p>
        </p:txBody>
      </p:sp>
      <p:sp>
        <p:nvSpPr>
          <p:cNvPr id="30" name="文字方塊 29"/>
          <p:cNvSpPr txBox="1"/>
          <p:nvPr/>
        </p:nvSpPr>
        <p:spPr>
          <a:xfrm rot="709788">
            <a:off x="7717952" y="2529890"/>
            <a:ext cx="1742845" cy="830997"/>
          </a:xfrm>
          <a:prstGeom prst="rect">
            <a:avLst/>
          </a:prstGeom>
          <a:no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我們</a:t>
            </a:r>
            <a:r>
              <a:rPr lang="zh-TW" altLang="en-US" sz="2400" b="1" dirty="0">
                <a:latin typeface="微軟正黑體" panose="020B0604030504040204" pitchFamily="34" charset="-120"/>
                <a:ea typeface="微軟正黑體" panose="020B0604030504040204" pitchFamily="34" charset="-120"/>
              </a:rPr>
              <a:t>把錢用</a:t>
            </a:r>
            <a:r>
              <a:rPr lang="zh-TW" altLang="en-US" sz="2400" b="1" dirty="0" smtClean="0">
                <a:latin typeface="微軟正黑體" panose="020B0604030504040204" pitchFamily="34" charset="-120"/>
                <a:ea typeface="微軟正黑體" panose="020B0604030504040204" pitchFamily="34" charset="-120"/>
              </a:rPr>
              <a:t>在學生身上</a:t>
            </a:r>
            <a:endParaRPr lang="zh-TW" altLang="en-US" sz="2400" b="1" dirty="0">
              <a:latin typeface="微軟正黑體" panose="020B0604030504040204" pitchFamily="34" charset="-120"/>
              <a:ea typeface="微軟正黑體" panose="020B0604030504040204" pitchFamily="34" charset="-120"/>
            </a:endParaRPr>
          </a:p>
        </p:txBody>
      </p:sp>
      <p:sp>
        <p:nvSpPr>
          <p:cNvPr id="31" name="文字方塊 30"/>
          <p:cNvSpPr txBox="1"/>
          <p:nvPr/>
        </p:nvSpPr>
        <p:spPr>
          <a:xfrm rot="20670770">
            <a:off x="9779555" y="2256991"/>
            <a:ext cx="2031325" cy="461665"/>
          </a:xfrm>
          <a:prstGeom prst="rect">
            <a:avLst/>
          </a:prstGeom>
          <a:noFill/>
        </p:spPr>
        <p:txBody>
          <a:bodyPr wrap="none" rtlCol="0">
            <a:spAutoFit/>
          </a:bodyPr>
          <a:lstStyle/>
          <a:p>
            <a:r>
              <a:rPr lang="zh-TW" altLang="en-US" sz="2400" b="1" dirty="0">
                <a:latin typeface="微軟正黑體" panose="020B0604030504040204" pitchFamily="34" charset="-120"/>
                <a:ea typeface="微軟正黑體" panose="020B0604030504040204" pitchFamily="34" charset="-120"/>
              </a:rPr>
              <a:t>充實研究設備</a:t>
            </a:r>
          </a:p>
        </p:txBody>
      </p:sp>
      <p:sp>
        <p:nvSpPr>
          <p:cNvPr id="32" name="文字方塊 31"/>
          <p:cNvSpPr txBox="1"/>
          <p:nvPr/>
        </p:nvSpPr>
        <p:spPr>
          <a:xfrm rot="21432619">
            <a:off x="7448460" y="4654615"/>
            <a:ext cx="2409284" cy="461665"/>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增加</a:t>
            </a:r>
            <a:r>
              <a:rPr lang="zh-TW" altLang="en-US" sz="2400" b="1" dirty="0">
                <a:latin typeface="微軟正黑體" panose="020B0604030504040204" pitchFamily="34" charset="-120"/>
                <a:ea typeface="微軟正黑體" panose="020B0604030504040204" pitchFamily="34" charset="-120"/>
              </a:rPr>
              <a:t>獎學金</a:t>
            </a:r>
            <a:r>
              <a:rPr lang="zh-TW" altLang="en-US" sz="2000" b="1" dirty="0">
                <a:latin typeface="微軟正黑體" panose="020B0604030504040204" pitchFamily="34" charset="-120"/>
                <a:ea typeface="微軟正黑體" panose="020B0604030504040204" pitchFamily="34" charset="-120"/>
              </a:rPr>
              <a:t>的機會</a:t>
            </a:r>
          </a:p>
        </p:txBody>
      </p:sp>
      <p:sp>
        <p:nvSpPr>
          <p:cNvPr id="33" name="文字方塊 32"/>
          <p:cNvSpPr txBox="1"/>
          <p:nvPr/>
        </p:nvSpPr>
        <p:spPr>
          <a:xfrm rot="466954">
            <a:off x="10118392" y="4300187"/>
            <a:ext cx="1723115" cy="830997"/>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增加與產業的交流</a:t>
            </a:r>
          </a:p>
        </p:txBody>
      </p:sp>
      <p:sp>
        <p:nvSpPr>
          <p:cNvPr id="5" name="圓角矩形 4"/>
          <p:cNvSpPr/>
          <p:nvPr/>
        </p:nvSpPr>
        <p:spPr>
          <a:xfrm>
            <a:off x="61546" y="4271450"/>
            <a:ext cx="6539784" cy="229909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zh-TW" altLang="en-US" sz="3200" b="1" dirty="0" smtClean="0">
                <a:solidFill>
                  <a:srgbClr val="0070C0"/>
                </a:solidFill>
                <a:latin typeface="微軟正黑體" panose="020B0604030504040204" pitchFamily="34" charset="-120"/>
                <a:ea typeface="微軟正黑體" panose="020B0604030504040204" pitchFamily="34" charset="-120"/>
              </a:rPr>
              <a:t>環安系獎學金</a:t>
            </a:r>
            <a:endParaRPr lang="en-US" altLang="zh-TW" sz="3200" b="1" dirty="0" smtClean="0">
              <a:solidFill>
                <a:srgbClr val="0070C0"/>
              </a:solidFill>
              <a:latin typeface="微軟正黑體" panose="020B0604030504040204" pitchFamily="34" charset="-120"/>
              <a:ea typeface="微軟正黑體" panose="020B0604030504040204" pitchFamily="34" charset="-120"/>
            </a:endParaRPr>
          </a:p>
          <a:p>
            <a:endParaRPr lang="zh-TW" altLang="en-US" sz="24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3045495" y="4400720"/>
            <a:ext cx="3713175" cy="2169825"/>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zh-TW" altLang="en-US" b="1" dirty="0" smtClean="0">
                <a:solidFill>
                  <a:srgbClr val="FF0000"/>
                </a:solidFill>
                <a:latin typeface="微軟正黑體" panose="020B0604030504040204" pitchFamily="34" charset="-120"/>
                <a:ea typeface="微軟正黑體" panose="020B0604030504040204" pitchFamily="34" charset="-120"/>
              </a:rPr>
              <a:t>大學部學業成績獎學金</a:t>
            </a:r>
            <a:endParaRPr lang="en-US" altLang="zh-TW" b="1" dirty="0" smtClean="0">
              <a:solidFill>
                <a:srgbClr val="FF0000"/>
              </a:solidFill>
              <a:latin typeface="微軟正黑體" panose="020B0604030504040204" pitchFamily="34" charset="-120"/>
              <a:ea typeface="微軟正黑體" panose="020B0604030504040204" pitchFamily="34" charset="-120"/>
            </a:endParaRPr>
          </a:p>
          <a:p>
            <a:pPr marL="285750" indent="-285750">
              <a:lnSpc>
                <a:spcPct val="150000"/>
              </a:lnSpc>
              <a:buFont typeface="Wingdings" panose="05000000000000000000" pitchFamily="2" charset="2"/>
              <a:buChar char="ü"/>
            </a:pPr>
            <a:r>
              <a:rPr lang="zh-TW" altLang="en-US" b="1" dirty="0" smtClean="0">
                <a:latin typeface="微軟正黑體" panose="020B0604030504040204" pitchFamily="34" charset="-120"/>
                <a:ea typeface="微軟正黑體" panose="020B0604030504040204" pitchFamily="34" charset="-120"/>
              </a:rPr>
              <a:t>專業證照獎學金</a:t>
            </a:r>
            <a:endParaRPr lang="en-US" altLang="zh-TW" b="1" dirty="0" smtClean="0">
              <a:latin typeface="微軟正黑體" panose="020B0604030504040204" pitchFamily="34" charset="-120"/>
              <a:ea typeface="微軟正黑體" panose="020B0604030504040204" pitchFamily="34" charset="-120"/>
            </a:endParaRPr>
          </a:p>
          <a:p>
            <a:pPr marL="285750" indent="-285750">
              <a:lnSpc>
                <a:spcPct val="150000"/>
              </a:lnSpc>
              <a:buFont typeface="Wingdings" panose="05000000000000000000" pitchFamily="2" charset="2"/>
              <a:buChar char="ü"/>
            </a:pPr>
            <a:r>
              <a:rPr lang="zh-TW" altLang="en-US" b="1" dirty="0" smtClean="0">
                <a:latin typeface="微軟正黑體" panose="020B0604030504040204" pitchFamily="34" charset="-120"/>
                <a:ea typeface="微軟正黑體" panose="020B0604030504040204" pitchFamily="34" charset="-120"/>
              </a:rPr>
              <a:t>研究生獎學金</a:t>
            </a:r>
            <a:endParaRPr lang="en-US" altLang="zh-TW" b="1" dirty="0" smtClean="0">
              <a:latin typeface="微軟正黑體" panose="020B0604030504040204" pitchFamily="34" charset="-120"/>
              <a:ea typeface="微軟正黑體" panose="020B0604030504040204" pitchFamily="34" charset="-120"/>
            </a:endParaRPr>
          </a:p>
          <a:p>
            <a:pPr marL="285750" indent="-285750">
              <a:lnSpc>
                <a:spcPct val="150000"/>
              </a:lnSpc>
              <a:buFont typeface="Wingdings" panose="05000000000000000000" pitchFamily="2" charset="2"/>
              <a:buChar char="ü"/>
            </a:pPr>
            <a:r>
              <a:rPr lang="zh-TW" altLang="en-US" b="1" dirty="0" smtClean="0">
                <a:latin typeface="微軟正黑體" panose="020B0604030504040204" pitchFamily="34" charset="-120"/>
                <a:ea typeface="微軟正黑體" panose="020B0604030504040204" pitchFamily="34" charset="-120"/>
              </a:rPr>
              <a:t>研究生新生入學榜首獎學金</a:t>
            </a:r>
            <a:endParaRPr lang="en-US" altLang="zh-TW" b="1" dirty="0" smtClean="0">
              <a:latin typeface="微軟正黑體" panose="020B0604030504040204" pitchFamily="34" charset="-120"/>
              <a:ea typeface="微軟正黑體" panose="020B0604030504040204" pitchFamily="34" charset="-120"/>
            </a:endParaRPr>
          </a:p>
          <a:p>
            <a:pPr marL="285750" indent="-285750">
              <a:lnSpc>
                <a:spcPct val="150000"/>
              </a:lnSpc>
              <a:buFont typeface="Wingdings" panose="05000000000000000000" pitchFamily="2" charset="2"/>
              <a:buChar char="ü"/>
            </a:pPr>
            <a:r>
              <a:rPr lang="zh-TW" altLang="en-US" b="1" dirty="0" smtClean="0">
                <a:latin typeface="微軟正黑體" panose="020B0604030504040204" pitchFamily="34" charset="-120"/>
                <a:ea typeface="微軟正黑體" panose="020B0604030504040204" pitchFamily="34" charset="-120"/>
              </a:rPr>
              <a:t>企業捐獎學金</a:t>
            </a:r>
            <a:endParaRPr lang="zh-TW" altLang="en-US" b="1" dirty="0">
              <a:latin typeface="微軟正黑體" panose="020B0604030504040204" pitchFamily="34" charset="-120"/>
              <a:ea typeface="微軟正黑體" panose="020B0604030504040204" pitchFamily="34" charset="-120"/>
            </a:endParaRPr>
          </a:p>
        </p:txBody>
      </p:sp>
      <p:sp>
        <p:nvSpPr>
          <p:cNvPr id="7" name="爆炸 1 6"/>
          <p:cNvSpPr/>
          <p:nvPr/>
        </p:nvSpPr>
        <p:spPr>
          <a:xfrm>
            <a:off x="1630137" y="4056880"/>
            <a:ext cx="1845840" cy="1082897"/>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smtClean="0">
                <a:solidFill>
                  <a:srgbClr val="FFFF00"/>
                </a:solidFill>
                <a:latin typeface="微軟正黑體" panose="020B0604030504040204" pitchFamily="34" charset="-120"/>
                <a:ea typeface="微軟正黑體" panose="020B0604030504040204" pitchFamily="34" charset="-120"/>
              </a:rPr>
              <a:t>加碼</a:t>
            </a:r>
            <a:endParaRPr lang="zh-TW" altLang="en-US" sz="2800" b="1" dirty="0">
              <a:solidFill>
                <a:srgbClr val="FFFF00"/>
              </a:solidFill>
              <a:latin typeface="微軟正黑體" panose="020B0604030504040204" pitchFamily="34" charset="-120"/>
              <a:ea typeface="微軟正黑體" panose="020B0604030504040204" pitchFamily="34" charset="-120"/>
            </a:endParaRPr>
          </a:p>
        </p:txBody>
      </p:sp>
      <p:pic>
        <p:nvPicPr>
          <p:cNvPr id="23" name="圖片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73832" y="59570"/>
            <a:ext cx="1919287" cy="434895"/>
          </a:xfrm>
          <a:prstGeom prst="rect">
            <a:avLst/>
          </a:prstGeom>
        </p:spPr>
      </p:pic>
    </p:spTree>
    <p:extLst>
      <p:ext uri="{BB962C8B-B14F-4D97-AF65-F5344CB8AC3E}">
        <p14:creationId xmlns:p14="http://schemas.microsoft.com/office/powerpoint/2010/main" val="36447313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473381" y="1055079"/>
            <a:ext cx="6717779" cy="5493812"/>
          </a:xfrm>
          <a:prstGeom prst="rect">
            <a:avLst/>
          </a:prstGeom>
        </p:spPr>
        <p:txBody>
          <a:bodyPr wrap="square">
            <a:spAutoFit/>
          </a:bodyPr>
          <a:lstStyle/>
          <a:p>
            <a:pPr marR="342900">
              <a:lnSpc>
                <a:spcPct val="150000"/>
              </a:lnSpc>
            </a:pPr>
            <a:r>
              <a:rPr lang="zh-TW" altLang="en-US" dirty="0">
                <a:solidFill>
                  <a:srgbClr val="202124"/>
                </a:solidFill>
                <a:latin typeface="微軟正黑體" panose="020B0604030504040204" pitchFamily="34" charset="-120"/>
                <a:ea typeface="微軟正黑體" panose="020B0604030504040204" pitchFamily="34" charset="-120"/>
              </a:rPr>
              <a:t>為減輕經濟不利學生家庭之經濟負擔，除原學校內已有的</a:t>
            </a:r>
            <a:r>
              <a:rPr lang="zh-TW" altLang="en-US" b="1" dirty="0">
                <a:solidFill>
                  <a:schemeClr val="accent1"/>
                </a:solidFill>
                <a:latin typeface="微軟正黑體" panose="020B0604030504040204" pitchFamily="34" charset="-120"/>
                <a:ea typeface="微軟正黑體" panose="020B0604030504040204" pitchFamily="34" charset="-120"/>
              </a:rPr>
              <a:t>學雜費減免</a:t>
            </a:r>
            <a:r>
              <a:rPr lang="zh-TW" altLang="en-US" dirty="0">
                <a:solidFill>
                  <a:srgbClr val="202124"/>
                </a:solidFill>
                <a:latin typeface="微軟正黑體" panose="020B0604030504040204" pitchFamily="34" charset="-120"/>
                <a:ea typeface="微軟正黑體" panose="020B0604030504040204" pitchFamily="34" charset="-120"/>
              </a:rPr>
              <a:t>及各項補助外，凡報名本校各學年</a:t>
            </a:r>
            <a:r>
              <a:rPr lang="zh-TW" altLang="en-US" dirty="0" smtClean="0">
                <a:solidFill>
                  <a:srgbClr val="202124"/>
                </a:solidFill>
                <a:latin typeface="微軟正黑體" panose="020B0604030504040204" pitchFamily="34" charset="-120"/>
                <a:ea typeface="微軟正黑體" panose="020B0604030504040204" pitchFamily="34" charset="-120"/>
              </a:rPr>
              <a:t>度</a:t>
            </a:r>
            <a:r>
              <a:rPr lang="zh-TW" altLang="en-US" b="1" u="sng" dirty="0" smtClean="0">
                <a:solidFill>
                  <a:srgbClr val="202124"/>
                </a:solidFill>
                <a:latin typeface="微軟正黑體" panose="020B0604030504040204" pitchFamily="34" charset="-120"/>
                <a:ea typeface="微軟正黑體" panose="020B0604030504040204" pitchFamily="34" charset="-120"/>
              </a:rPr>
              <a:t>特定入學管道</a:t>
            </a:r>
            <a:r>
              <a:rPr lang="en-US" altLang="zh-TW" b="1" u="sng" dirty="0" smtClean="0">
                <a:solidFill>
                  <a:srgbClr val="202124"/>
                </a:solidFill>
                <a:latin typeface="微軟正黑體" panose="020B0604030504040204" pitchFamily="34" charset="-120"/>
                <a:ea typeface="微軟正黑體" panose="020B0604030504040204" pitchFamily="34" charset="-120"/>
              </a:rPr>
              <a:t>(</a:t>
            </a:r>
            <a:r>
              <a:rPr lang="zh-TW" altLang="en-US" b="1" u="sng" dirty="0" smtClean="0">
                <a:solidFill>
                  <a:srgbClr val="202124"/>
                </a:solidFill>
                <a:latin typeface="微軟正黑體" panose="020B0604030504040204" pitchFamily="34" charset="-120"/>
                <a:ea typeface="微軟正黑體" panose="020B0604030504040204" pitchFamily="34" charset="-120"/>
              </a:rPr>
              <a:t>詳如右圖</a:t>
            </a:r>
            <a:r>
              <a:rPr lang="en-US" altLang="zh-TW" b="1" u="sng" dirty="0" smtClean="0">
                <a:solidFill>
                  <a:srgbClr val="202124"/>
                </a:solidFill>
                <a:latin typeface="微軟正黑體" panose="020B0604030504040204" pitchFamily="34" charset="-120"/>
                <a:ea typeface="微軟正黑體" panose="020B0604030504040204" pitchFamily="34" charset="-120"/>
              </a:rPr>
              <a:t>)</a:t>
            </a:r>
            <a:r>
              <a:rPr lang="zh-TW" altLang="en-US" dirty="0" smtClean="0">
                <a:solidFill>
                  <a:srgbClr val="202124"/>
                </a:solidFill>
                <a:latin typeface="微軟正黑體" panose="020B0604030504040204" pitchFamily="34" charset="-120"/>
                <a:ea typeface="微軟正黑體" panose="020B0604030504040204" pitchFamily="34" charset="-120"/>
              </a:rPr>
              <a:t>招生</a:t>
            </a:r>
            <a:r>
              <a:rPr lang="zh-TW" altLang="en-US" dirty="0">
                <a:solidFill>
                  <a:srgbClr val="202124"/>
                </a:solidFill>
                <a:latin typeface="微軟正黑體" panose="020B0604030504040204" pitchFamily="34" charset="-120"/>
                <a:ea typeface="微軟正黑體" panose="020B0604030504040204" pitchFamily="34" charset="-120"/>
              </a:rPr>
              <a:t>考試的學生，可享有</a:t>
            </a:r>
            <a:r>
              <a:rPr lang="zh-TW" altLang="en-US" b="1" dirty="0">
                <a:solidFill>
                  <a:schemeClr val="accent1"/>
                </a:solidFill>
                <a:latin typeface="微軟正黑體" panose="020B0604030504040204" pitchFamily="34" charset="-120"/>
                <a:ea typeface="微軟正黑體" panose="020B0604030504040204" pitchFamily="34" charset="-120"/>
              </a:rPr>
              <a:t>考試報名費</a:t>
            </a:r>
            <a:r>
              <a:rPr lang="zh-TW" altLang="en-US" dirty="0">
                <a:solidFill>
                  <a:srgbClr val="202124"/>
                </a:solidFill>
                <a:latin typeface="微軟正黑體" panose="020B0604030504040204" pitchFamily="34" charset="-120"/>
                <a:ea typeface="微軟正黑體" panose="020B0604030504040204" pitchFamily="34" charset="-120"/>
              </a:rPr>
              <a:t>、</a:t>
            </a:r>
            <a:r>
              <a:rPr lang="zh-TW" altLang="en-US" b="1" dirty="0">
                <a:solidFill>
                  <a:schemeClr val="accent1"/>
                </a:solidFill>
                <a:latin typeface="微軟正黑體" panose="020B0604030504040204" pitchFamily="34" charset="-120"/>
                <a:ea typeface="微軟正黑體" panose="020B0604030504040204" pitchFamily="34" charset="-120"/>
              </a:rPr>
              <a:t>考試當天及前一天交通津貼及住宿費用</a:t>
            </a:r>
            <a:r>
              <a:rPr lang="zh-TW" altLang="en-US" dirty="0">
                <a:solidFill>
                  <a:srgbClr val="202124"/>
                </a:solidFill>
                <a:latin typeface="微軟正黑體" panose="020B0604030504040204" pitchFamily="34" charset="-120"/>
                <a:ea typeface="微軟正黑體" panose="020B0604030504040204" pitchFamily="34" charset="-120"/>
              </a:rPr>
              <a:t>。</a:t>
            </a:r>
            <a:endParaRPr lang="en-US" altLang="zh-TW" dirty="0">
              <a:solidFill>
                <a:srgbClr val="505050"/>
              </a:solidFill>
              <a:latin typeface="微軟正黑體" panose="020B0604030504040204" pitchFamily="34" charset="-120"/>
              <a:ea typeface="微軟正黑體" panose="020B0604030504040204" pitchFamily="34" charset="-120"/>
            </a:endParaRPr>
          </a:p>
          <a:p>
            <a:pPr marR="342900">
              <a:lnSpc>
                <a:spcPct val="150000"/>
              </a:lnSpc>
            </a:pPr>
            <a:r>
              <a:rPr lang="zh-TW" altLang="en-US" dirty="0">
                <a:solidFill>
                  <a:srgbClr val="000000"/>
                </a:solidFill>
                <a:latin typeface="微軟正黑體" panose="020B0604030504040204" pitchFamily="34" charset="-120"/>
                <a:ea typeface="微軟正黑體" panose="020B0604030504040204" pitchFamily="34" charset="-120"/>
              </a:rPr>
              <a:t>適用對象：</a:t>
            </a:r>
            <a:r>
              <a:rPr lang="zh-TW" altLang="en-US" sz="1600" b="1" u="sng" dirty="0">
                <a:solidFill>
                  <a:srgbClr val="000000"/>
                </a:solidFill>
                <a:latin typeface="微軟正黑體" panose="020B0604030504040204" pitchFamily="34" charset="-120"/>
                <a:ea typeface="微軟正黑體" panose="020B0604030504040204" pitchFamily="34" charset="-120"/>
              </a:rPr>
              <a:t>該學年</a:t>
            </a:r>
            <a:r>
              <a:rPr lang="zh-TW" altLang="en-US" sz="1600" b="1" u="sng" dirty="0" smtClean="0">
                <a:solidFill>
                  <a:srgbClr val="000000"/>
                </a:solidFill>
                <a:latin typeface="微軟正黑體" panose="020B0604030504040204" pitchFamily="34" charset="-120"/>
                <a:ea typeface="微軟正黑體" panose="020B0604030504040204" pitchFamily="34" charset="-120"/>
              </a:rPr>
              <a:t>度</a:t>
            </a:r>
            <a:r>
              <a:rPr lang="zh-TW" altLang="en-US" sz="1600" b="1" u="sng" dirty="0">
                <a:solidFill>
                  <a:srgbClr val="000000"/>
                </a:solidFill>
                <a:latin typeface="微軟正黑體" panose="020B0604030504040204" pitchFamily="34" charset="-120"/>
                <a:ea typeface="微軟正黑體" panose="020B0604030504040204" pitchFamily="34" charset="-120"/>
              </a:rPr>
              <a:t>特定入學管道</a:t>
            </a:r>
            <a:r>
              <a:rPr lang="zh-TW" altLang="en-US" sz="1600" b="1" u="sng" dirty="0" smtClean="0">
                <a:solidFill>
                  <a:srgbClr val="000000"/>
                </a:solidFill>
                <a:latin typeface="微軟正黑體" panose="020B0604030504040204" pitchFamily="34" charset="-120"/>
                <a:ea typeface="微軟正黑體" panose="020B0604030504040204" pitchFamily="34" charset="-120"/>
              </a:rPr>
              <a:t>日間</a:t>
            </a:r>
            <a:r>
              <a:rPr lang="zh-TW" altLang="en-US" sz="1600" b="1" u="sng" dirty="0">
                <a:solidFill>
                  <a:srgbClr val="000000"/>
                </a:solidFill>
                <a:latin typeface="微軟正黑體" panose="020B0604030504040204" pitchFamily="34" charset="-120"/>
                <a:ea typeface="微軟正黑體" panose="020B0604030504040204" pitchFamily="34" charset="-120"/>
              </a:rPr>
              <a:t>部</a:t>
            </a:r>
            <a:r>
              <a:rPr lang="zh-TW" altLang="en-US" sz="1600" b="1" u="sng" dirty="0" smtClean="0">
                <a:solidFill>
                  <a:srgbClr val="000000"/>
                </a:solidFill>
                <a:latin typeface="微軟正黑體" panose="020B0604030504040204" pitchFamily="34" charset="-120"/>
                <a:ea typeface="微軟正黑體" panose="020B0604030504040204" pitchFamily="34" charset="-120"/>
              </a:rPr>
              <a:t>考生</a:t>
            </a:r>
            <a:r>
              <a:rPr lang="en-US" altLang="zh-TW" b="1" u="sng" dirty="0" smtClean="0">
                <a:solidFill>
                  <a:srgbClr val="000000"/>
                </a:solidFill>
                <a:latin typeface="微軟正黑體" panose="020B0604030504040204" pitchFamily="34" charset="-120"/>
                <a:ea typeface="微軟正黑體" panose="020B0604030504040204" pitchFamily="34" charset="-120"/>
              </a:rPr>
              <a:t>(</a:t>
            </a:r>
            <a:r>
              <a:rPr lang="zh-TW" altLang="en-US" b="1" u="sng" dirty="0" smtClean="0">
                <a:solidFill>
                  <a:srgbClr val="FF0000"/>
                </a:solidFill>
                <a:latin typeface="微軟正黑體" panose="020B0604030504040204" pitchFamily="34" charset="-120"/>
                <a:ea typeface="微軟正黑體" panose="020B0604030504040204" pitchFamily="34" charset="-120"/>
              </a:rPr>
              <a:t>非</a:t>
            </a:r>
            <a:r>
              <a:rPr lang="zh-TW" altLang="en-US" b="1" u="sng" dirty="0">
                <a:solidFill>
                  <a:srgbClr val="FF0000"/>
                </a:solidFill>
                <a:latin typeface="微軟正黑體" panose="020B0604030504040204" pitchFamily="34" charset="-120"/>
                <a:ea typeface="微軟正黑體" panose="020B0604030504040204" pitchFamily="34" charset="-120"/>
              </a:rPr>
              <a:t>僅限錄取</a:t>
            </a:r>
            <a:r>
              <a:rPr lang="zh-TW" altLang="en-US" b="1" u="sng" dirty="0" smtClean="0">
                <a:solidFill>
                  <a:srgbClr val="FF0000"/>
                </a:solidFill>
                <a:latin typeface="微軟正黑體" panose="020B0604030504040204" pitchFamily="34" charset="-120"/>
                <a:ea typeface="微軟正黑體" panose="020B0604030504040204" pitchFamily="34" charset="-120"/>
              </a:rPr>
              <a:t>者</a:t>
            </a:r>
            <a:r>
              <a:rPr lang="en-US" altLang="zh-TW" b="1" u="sng" dirty="0">
                <a:solidFill>
                  <a:srgbClr val="000000"/>
                </a:solidFill>
                <a:latin typeface="微軟正黑體" panose="020B0604030504040204" pitchFamily="34" charset="-120"/>
                <a:ea typeface="微軟正黑體" panose="020B0604030504040204" pitchFamily="34" charset="-120"/>
              </a:rPr>
              <a:t>)</a:t>
            </a:r>
            <a:r>
              <a:rPr lang="zh-TW" altLang="en-US" dirty="0" smtClean="0">
                <a:solidFill>
                  <a:srgbClr val="000000"/>
                </a:solidFill>
                <a:latin typeface="微軟正黑體" panose="020B0604030504040204" pitchFamily="34" charset="-120"/>
                <a:ea typeface="微軟正黑體" panose="020B0604030504040204" pitchFamily="34" charset="-120"/>
              </a:rPr>
              <a:t>，</a:t>
            </a:r>
            <a:endParaRPr lang="zh-TW" altLang="en-US" dirty="0">
              <a:solidFill>
                <a:srgbClr val="505050"/>
              </a:solidFill>
              <a:latin typeface="微軟正黑體" panose="020B0604030504040204" pitchFamily="34" charset="-120"/>
              <a:ea typeface="微軟正黑體" panose="020B0604030504040204" pitchFamily="34" charset="-120"/>
            </a:endParaRPr>
          </a:p>
          <a:p>
            <a:pPr marR="342900" indent="538163">
              <a:lnSpc>
                <a:spcPct val="150000"/>
              </a:lnSpc>
              <a:tabLst>
                <a:tab pos="1162050" algn="l"/>
              </a:tabLst>
            </a:pPr>
            <a:r>
              <a:rPr lang="zh-TW" altLang="en-US" dirty="0">
                <a:solidFill>
                  <a:srgbClr val="505050"/>
                </a:solidFill>
                <a:latin typeface="微軟正黑體" panose="020B0604030504040204" pitchFamily="34" charset="-120"/>
                <a:ea typeface="微軟正黑體" panose="020B0604030504040204" pitchFamily="34" charset="-120"/>
              </a:rPr>
              <a:t>          </a:t>
            </a:r>
            <a:r>
              <a:rPr lang="zh-TW" altLang="en-US" dirty="0">
                <a:solidFill>
                  <a:srgbClr val="000000"/>
                </a:solidFill>
                <a:latin typeface="微軟正黑體" panose="020B0604030504040204" pitchFamily="34" charset="-120"/>
                <a:ea typeface="微軟正黑體" panose="020B0604030504040204" pitchFamily="34" charset="-120"/>
              </a:rPr>
              <a:t>並符合下列申請資格：</a:t>
            </a:r>
            <a:endParaRPr lang="zh-TW" altLang="en-US" dirty="0">
              <a:solidFill>
                <a:srgbClr val="505050"/>
              </a:solidFill>
              <a:latin typeface="微軟正黑體" panose="020B0604030504040204" pitchFamily="34" charset="-120"/>
              <a:ea typeface="微軟正黑體" panose="020B0604030504040204" pitchFamily="34" charset="-120"/>
            </a:endParaRPr>
          </a:p>
          <a:p>
            <a:pPr marR="342900" indent="358775">
              <a:lnSpc>
                <a:spcPct val="150000"/>
              </a:lnSpc>
              <a:tabLst>
                <a:tab pos="1162050" algn="l"/>
              </a:tabLst>
            </a:pPr>
            <a:r>
              <a:rPr lang="zh-TW" altLang="en-US" dirty="0">
                <a:solidFill>
                  <a:srgbClr val="202124"/>
                </a:solidFill>
                <a:latin typeface="微軟正黑體" panose="020B0604030504040204" pitchFamily="34" charset="-120"/>
                <a:ea typeface="微軟正黑體" panose="020B0604030504040204" pitchFamily="34" charset="-120"/>
              </a:rPr>
              <a:t>              </a:t>
            </a:r>
            <a:r>
              <a:rPr lang="en-US" altLang="zh-TW" b="1" dirty="0">
                <a:solidFill>
                  <a:srgbClr val="202124"/>
                </a:solidFill>
                <a:latin typeface="微軟正黑體" panose="020B0604030504040204" pitchFamily="34" charset="-120"/>
                <a:ea typeface="微軟正黑體" panose="020B0604030504040204" pitchFamily="34" charset="-120"/>
              </a:rPr>
              <a:t>1. </a:t>
            </a:r>
            <a:r>
              <a:rPr lang="zh-TW" altLang="en-US" b="1" dirty="0">
                <a:solidFill>
                  <a:srgbClr val="202124"/>
                </a:solidFill>
                <a:latin typeface="微軟正黑體" panose="020B0604030504040204" pitchFamily="34" charset="-120"/>
                <a:ea typeface="微軟正黑體" panose="020B0604030504040204" pitchFamily="34" charset="-120"/>
              </a:rPr>
              <a:t>低收入戶學生。</a:t>
            </a:r>
            <a:endParaRPr lang="zh-TW" altLang="en-US" dirty="0">
              <a:solidFill>
                <a:srgbClr val="505050"/>
              </a:solidFill>
              <a:latin typeface="微軟正黑體" panose="020B0604030504040204" pitchFamily="34" charset="-120"/>
              <a:ea typeface="微軟正黑體" panose="020B0604030504040204" pitchFamily="34" charset="-120"/>
            </a:endParaRPr>
          </a:p>
          <a:p>
            <a:pPr marR="342900" indent="358775">
              <a:lnSpc>
                <a:spcPct val="150000"/>
              </a:lnSpc>
              <a:tabLst>
                <a:tab pos="1162050" algn="l"/>
              </a:tabLst>
            </a:pPr>
            <a:r>
              <a:rPr lang="zh-TW" altLang="en-US" b="1" dirty="0">
                <a:solidFill>
                  <a:srgbClr val="202124"/>
                </a:solidFill>
                <a:latin typeface="微軟正黑體" panose="020B0604030504040204" pitchFamily="34" charset="-120"/>
                <a:ea typeface="微軟正黑體" panose="020B0604030504040204" pitchFamily="34" charset="-120"/>
              </a:rPr>
              <a:t>              </a:t>
            </a:r>
            <a:r>
              <a:rPr lang="en-US" altLang="zh-TW" b="1" dirty="0">
                <a:solidFill>
                  <a:srgbClr val="202124"/>
                </a:solidFill>
                <a:latin typeface="微軟正黑體" panose="020B0604030504040204" pitchFamily="34" charset="-120"/>
                <a:ea typeface="微軟正黑體" panose="020B0604030504040204" pitchFamily="34" charset="-120"/>
              </a:rPr>
              <a:t>2. </a:t>
            </a:r>
            <a:r>
              <a:rPr lang="zh-TW" altLang="en-US" b="1" dirty="0">
                <a:solidFill>
                  <a:srgbClr val="202124"/>
                </a:solidFill>
                <a:latin typeface="微軟正黑體" panose="020B0604030504040204" pitchFamily="34" charset="-120"/>
                <a:ea typeface="微軟正黑體" panose="020B0604030504040204" pitchFamily="34" charset="-120"/>
              </a:rPr>
              <a:t>中低收入戶學生。</a:t>
            </a:r>
            <a:endParaRPr lang="zh-TW" altLang="en-US" dirty="0">
              <a:solidFill>
                <a:srgbClr val="505050"/>
              </a:solidFill>
              <a:latin typeface="微軟正黑體" panose="020B0604030504040204" pitchFamily="34" charset="-120"/>
              <a:ea typeface="微軟正黑體" panose="020B0604030504040204" pitchFamily="34" charset="-120"/>
            </a:endParaRPr>
          </a:p>
          <a:p>
            <a:pPr marR="342900" indent="358775">
              <a:lnSpc>
                <a:spcPct val="150000"/>
              </a:lnSpc>
              <a:tabLst>
                <a:tab pos="1162050" algn="l"/>
              </a:tabLst>
            </a:pPr>
            <a:r>
              <a:rPr lang="zh-TW" altLang="en-US" dirty="0">
                <a:solidFill>
                  <a:srgbClr val="505050"/>
                </a:solidFill>
                <a:latin typeface="微軟正黑體" panose="020B0604030504040204" pitchFamily="34" charset="-120"/>
                <a:ea typeface="微軟正黑體" panose="020B0604030504040204" pitchFamily="34" charset="-120"/>
              </a:rPr>
              <a:t>             </a:t>
            </a:r>
            <a:r>
              <a:rPr lang="zh-TW" altLang="en-US" b="1" dirty="0">
                <a:solidFill>
                  <a:srgbClr val="202124"/>
                </a:solidFill>
                <a:latin typeface="微軟正黑體" panose="020B0604030504040204" pitchFamily="34" charset="-120"/>
                <a:ea typeface="微軟正黑體" panose="020B0604030504040204" pitchFamily="34" charset="-120"/>
              </a:rPr>
              <a:t> </a:t>
            </a:r>
            <a:r>
              <a:rPr lang="en-US" altLang="zh-TW" b="1" dirty="0">
                <a:solidFill>
                  <a:srgbClr val="202124"/>
                </a:solidFill>
                <a:latin typeface="微軟正黑體" panose="020B0604030504040204" pitchFamily="34" charset="-120"/>
                <a:ea typeface="微軟正黑體" panose="020B0604030504040204" pitchFamily="34" charset="-120"/>
              </a:rPr>
              <a:t>3. </a:t>
            </a:r>
            <a:r>
              <a:rPr lang="zh-TW" altLang="en-US" b="1" dirty="0">
                <a:solidFill>
                  <a:srgbClr val="202124"/>
                </a:solidFill>
                <a:latin typeface="微軟正黑體" panose="020B0604030504040204" pitchFamily="34" charset="-120"/>
                <a:ea typeface="微軟正黑體" panose="020B0604030504040204" pitchFamily="34" charset="-120"/>
              </a:rPr>
              <a:t>身心障礙學生及身心障礙人士子女。</a:t>
            </a:r>
            <a:endParaRPr lang="zh-TW" altLang="en-US" dirty="0">
              <a:solidFill>
                <a:srgbClr val="505050"/>
              </a:solidFill>
              <a:latin typeface="微軟正黑體" panose="020B0604030504040204" pitchFamily="34" charset="-120"/>
              <a:ea typeface="微軟正黑體" panose="020B0604030504040204" pitchFamily="34" charset="-120"/>
            </a:endParaRPr>
          </a:p>
          <a:p>
            <a:pPr marR="342900" indent="358775">
              <a:lnSpc>
                <a:spcPct val="150000"/>
              </a:lnSpc>
              <a:tabLst>
                <a:tab pos="1162050" algn="l"/>
              </a:tabLst>
            </a:pPr>
            <a:r>
              <a:rPr lang="zh-TW" altLang="en-US" dirty="0">
                <a:solidFill>
                  <a:srgbClr val="505050"/>
                </a:solidFill>
                <a:latin typeface="微軟正黑體" panose="020B0604030504040204" pitchFamily="34" charset="-120"/>
                <a:ea typeface="微軟正黑體" panose="020B0604030504040204" pitchFamily="34" charset="-120"/>
              </a:rPr>
              <a:t>             </a:t>
            </a:r>
            <a:r>
              <a:rPr lang="zh-TW" altLang="en-US" b="1" dirty="0">
                <a:solidFill>
                  <a:srgbClr val="202124"/>
                </a:solidFill>
                <a:latin typeface="微軟正黑體" panose="020B0604030504040204" pitchFamily="34" charset="-120"/>
                <a:ea typeface="微軟正黑體" panose="020B0604030504040204" pitchFamily="34" charset="-120"/>
              </a:rPr>
              <a:t> </a:t>
            </a:r>
            <a:r>
              <a:rPr lang="en-US" altLang="zh-TW" b="1" dirty="0">
                <a:solidFill>
                  <a:srgbClr val="202124"/>
                </a:solidFill>
                <a:latin typeface="微軟正黑體" panose="020B0604030504040204" pitchFamily="34" charset="-120"/>
                <a:ea typeface="微軟正黑體" panose="020B0604030504040204" pitchFamily="34" charset="-120"/>
              </a:rPr>
              <a:t>4. </a:t>
            </a:r>
            <a:r>
              <a:rPr lang="zh-TW" altLang="en-US" b="1" dirty="0">
                <a:solidFill>
                  <a:srgbClr val="202124"/>
                </a:solidFill>
                <a:latin typeface="微軟正黑體" panose="020B0604030504040204" pitchFamily="34" charset="-120"/>
                <a:ea typeface="微軟正黑體" panose="020B0604030504040204" pitchFamily="34" charset="-120"/>
              </a:rPr>
              <a:t>特殊境遇家庭子女孫子女學生。</a:t>
            </a:r>
            <a:endParaRPr lang="zh-TW" altLang="en-US" dirty="0">
              <a:solidFill>
                <a:srgbClr val="505050"/>
              </a:solidFill>
              <a:latin typeface="微軟正黑體" panose="020B0604030504040204" pitchFamily="34" charset="-120"/>
              <a:ea typeface="微軟正黑體" panose="020B0604030504040204" pitchFamily="34" charset="-120"/>
            </a:endParaRPr>
          </a:p>
          <a:p>
            <a:pPr marR="342900" indent="358775">
              <a:lnSpc>
                <a:spcPct val="150000"/>
              </a:lnSpc>
              <a:tabLst>
                <a:tab pos="1162050" algn="l"/>
              </a:tabLst>
            </a:pPr>
            <a:r>
              <a:rPr lang="zh-TW" altLang="en-US" dirty="0">
                <a:solidFill>
                  <a:srgbClr val="505050"/>
                </a:solidFill>
                <a:latin typeface="微軟正黑體" panose="020B0604030504040204" pitchFamily="34" charset="-120"/>
                <a:ea typeface="微軟正黑體" panose="020B0604030504040204" pitchFamily="34" charset="-120"/>
              </a:rPr>
              <a:t>             </a:t>
            </a:r>
            <a:r>
              <a:rPr lang="zh-TW" altLang="en-US" b="1" dirty="0">
                <a:solidFill>
                  <a:srgbClr val="202124"/>
                </a:solidFill>
                <a:latin typeface="微軟正黑體" panose="020B0604030504040204" pitchFamily="34" charset="-120"/>
                <a:ea typeface="微軟正黑體" panose="020B0604030504040204" pitchFamily="34" charset="-120"/>
              </a:rPr>
              <a:t> </a:t>
            </a:r>
            <a:r>
              <a:rPr lang="en-US" altLang="zh-TW" b="1" dirty="0">
                <a:solidFill>
                  <a:srgbClr val="202124"/>
                </a:solidFill>
                <a:latin typeface="微軟正黑體" panose="020B0604030504040204" pitchFamily="34" charset="-120"/>
                <a:ea typeface="微軟正黑體" panose="020B0604030504040204" pitchFamily="34" charset="-120"/>
              </a:rPr>
              <a:t>5. </a:t>
            </a:r>
            <a:r>
              <a:rPr lang="zh-TW" altLang="en-US" b="1" dirty="0">
                <a:solidFill>
                  <a:srgbClr val="202124"/>
                </a:solidFill>
                <a:latin typeface="微軟正黑體" panose="020B0604030504040204" pitchFamily="34" charset="-120"/>
                <a:ea typeface="微軟正黑體" panose="020B0604030504040204" pitchFamily="34" charset="-120"/>
              </a:rPr>
              <a:t>原住民學生具學雜費減免資格。</a:t>
            </a:r>
            <a:endParaRPr lang="zh-TW" altLang="en-US" dirty="0">
              <a:solidFill>
                <a:srgbClr val="505050"/>
              </a:solidFill>
              <a:latin typeface="微軟正黑體" panose="020B0604030504040204" pitchFamily="34" charset="-120"/>
              <a:ea typeface="微軟正黑體" panose="020B0604030504040204" pitchFamily="34" charset="-120"/>
            </a:endParaRPr>
          </a:p>
          <a:p>
            <a:pPr marR="342900" indent="358775">
              <a:lnSpc>
                <a:spcPct val="150000"/>
              </a:lnSpc>
              <a:tabLst>
                <a:tab pos="1162050" algn="l"/>
              </a:tabLst>
            </a:pPr>
            <a:r>
              <a:rPr lang="zh-TW" altLang="en-US" dirty="0">
                <a:solidFill>
                  <a:srgbClr val="505050"/>
                </a:solidFill>
                <a:latin typeface="微軟正黑體" panose="020B0604030504040204" pitchFamily="34" charset="-120"/>
                <a:ea typeface="微軟正黑體" panose="020B0604030504040204" pitchFamily="34" charset="-120"/>
              </a:rPr>
              <a:t>              </a:t>
            </a:r>
            <a:r>
              <a:rPr lang="en-US" altLang="zh-TW" b="1" dirty="0">
                <a:solidFill>
                  <a:srgbClr val="202124"/>
                </a:solidFill>
                <a:latin typeface="微軟正黑體" panose="020B0604030504040204" pitchFamily="34" charset="-120"/>
                <a:ea typeface="微軟正黑體" panose="020B0604030504040204" pitchFamily="34" charset="-120"/>
              </a:rPr>
              <a:t>6. </a:t>
            </a:r>
            <a:r>
              <a:rPr lang="zh-TW" altLang="en-US" b="1" dirty="0">
                <a:solidFill>
                  <a:srgbClr val="202124"/>
                </a:solidFill>
                <a:latin typeface="微軟正黑體" panose="020B0604030504040204" pitchFamily="34" charset="-120"/>
                <a:ea typeface="微軟正黑體" panose="020B0604030504040204" pitchFamily="34" charset="-120"/>
              </a:rPr>
              <a:t>獲教育部弱勢助學金補助學生。</a:t>
            </a:r>
            <a:endParaRPr lang="en-US" altLang="zh-TW" b="1" dirty="0">
              <a:solidFill>
                <a:srgbClr val="202124"/>
              </a:solidFill>
              <a:latin typeface="微軟正黑體" panose="020B0604030504040204" pitchFamily="34" charset="-120"/>
              <a:ea typeface="微軟正黑體" panose="020B0604030504040204" pitchFamily="34" charset="-120"/>
            </a:endParaRPr>
          </a:p>
          <a:p>
            <a:pPr marR="342900" indent="358775">
              <a:lnSpc>
                <a:spcPct val="150000"/>
              </a:lnSpc>
              <a:tabLst>
                <a:tab pos="1162050" algn="l"/>
              </a:tabLst>
            </a:pPr>
            <a:r>
              <a:rPr lang="zh-TW" altLang="en-US" dirty="0">
                <a:solidFill>
                  <a:srgbClr val="505050"/>
                </a:solidFill>
                <a:latin typeface="微軟正黑體" panose="020B0604030504040204" pitchFamily="34" charset="-120"/>
                <a:ea typeface="微軟正黑體" panose="020B0604030504040204" pitchFamily="34" charset="-120"/>
              </a:rPr>
              <a:t>              </a:t>
            </a:r>
            <a:r>
              <a:rPr lang="en-US" altLang="zh-TW" b="1" dirty="0">
                <a:solidFill>
                  <a:schemeClr val="tx1">
                    <a:lumMod val="95000"/>
                    <a:lumOff val="5000"/>
                  </a:schemeClr>
                </a:solidFill>
                <a:latin typeface="微軟正黑體" panose="020B0604030504040204" pitchFamily="34" charset="-120"/>
                <a:ea typeface="微軟正黑體" panose="020B0604030504040204" pitchFamily="34" charset="-120"/>
              </a:rPr>
              <a:t>7.</a:t>
            </a:r>
            <a:r>
              <a:rPr lang="zh-TW" altLang="en-US" b="1">
                <a:solidFill>
                  <a:schemeClr val="tx1">
                    <a:lumMod val="95000"/>
                    <a:lumOff val="5000"/>
                  </a:schemeClr>
                </a:solidFill>
                <a:latin typeface="微軟正黑體" panose="020B0604030504040204" pitchFamily="34" charset="-120"/>
                <a:ea typeface="微軟正黑體" panose="020B0604030504040204" pitchFamily="34" charset="-120"/>
              </a:rPr>
              <a:t> </a:t>
            </a:r>
            <a:r>
              <a:rPr lang="zh-TW" altLang="en-US" b="1" smtClean="0">
                <a:solidFill>
                  <a:schemeClr val="tx1">
                    <a:lumMod val="95000"/>
                    <a:lumOff val="5000"/>
                  </a:schemeClr>
                </a:solidFill>
                <a:latin typeface="微軟正黑體" panose="020B0604030504040204" pitchFamily="34" charset="-120"/>
                <a:ea typeface="微軟正黑體" panose="020B0604030504040204" pitchFamily="34" charset="-120"/>
              </a:rPr>
              <a:t>新住民或新</a:t>
            </a:r>
            <a:r>
              <a:rPr lang="zh-TW" altLang="en-US" b="1" dirty="0">
                <a:solidFill>
                  <a:schemeClr val="tx1">
                    <a:lumMod val="95000"/>
                    <a:lumOff val="5000"/>
                  </a:schemeClr>
                </a:solidFill>
                <a:latin typeface="微軟正黑體" panose="020B0604030504040204" pitchFamily="34" charset="-120"/>
                <a:ea typeface="微軟正黑體" panose="020B0604030504040204" pitchFamily="34" charset="-120"/>
              </a:rPr>
              <a:t>住民子女。</a:t>
            </a:r>
            <a:endParaRPr lang="zh-TW" altLang="en-US" b="1" i="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p:txBody>
      </p:sp>
      <p:sp>
        <p:nvSpPr>
          <p:cNvPr id="30" name="文本框 6"/>
          <p:cNvSpPr txBox="1"/>
          <p:nvPr/>
        </p:nvSpPr>
        <p:spPr>
          <a:xfrm>
            <a:off x="1503068" y="65418"/>
            <a:ext cx="10138069" cy="830997"/>
          </a:xfrm>
          <a:prstGeom prst="rect">
            <a:avLst/>
          </a:prstGeom>
          <a:noFill/>
        </p:spPr>
        <p:txBody>
          <a:bodyPr wrap="square" rtlCol="0" anchor="ctr">
            <a:spAutoFit/>
          </a:bodyPr>
          <a:lstStyle/>
          <a:p>
            <a:pPr>
              <a:lnSpc>
                <a:spcPct val="150000"/>
              </a:lnSpc>
              <a:defRPr/>
            </a:pPr>
            <a:r>
              <a:rPr lang="zh-TW" altLang="en-US" sz="3200" b="1" dirty="0" smtClean="0">
                <a:solidFill>
                  <a:srgbClr val="50C8AE"/>
                </a:solidFill>
                <a:latin typeface="Arial"/>
                <a:ea typeface="Microsoft YaHei"/>
                <a:cs typeface="+mn-ea"/>
                <a:sym typeface="+mn-lt"/>
              </a:rPr>
              <a:t>攜手</a:t>
            </a:r>
            <a:r>
              <a:rPr lang="zh-TW" altLang="en-US" sz="3200" b="1" dirty="0">
                <a:solidFill>
                  <a:srgbClr val="50C8AE"/>
                </a:solidFill>
                <a:latin typeface="Arial"/>
                <a:ea typeface="Microsoft YaHei"/>
                <a:cs typeface="+mn-ea"/>
                <a:sym typeface="+mn-lt"/>
              </a:rPr>
              <a:t>圓夢起飛補助</a:t>
            </a:r>
          </a:p>
        </p:txBody>
      </p:sp>
      <p:grpSp>
        <p:nvGrpSpPr>
          <p:cNvPr id="2" name="群組 30"/>
          <p:cNvGrpSpPr/>
          <p:nvPr/>
        </p:nvGrpSpPr>
        <p:grpSpPr>
          <a:xfrm>
            <a:off x="0" y="0"/>
            <a:ext cx="1506144" cy="1079924"/>
            <a:chOff x="0" y="0"/>
            <a:chExt cx="1506144" cy="1079924"/>
          </a:xfrm>
        </p:grpSpPr>
        <p:sp>
          <p:nvSpPr>
            <p:cNvPr id="39" name="任意多边形 9"/>
            <p:cNvSpPr/>
            <p:nvPr/>
          </p:nvSpPr>
          <p:spPr>
            <a:xfrm rot="10800000" flipH="1">
              <a:off x="358139" y="0"/>
              <a:ext cx="1148005" cy="989660"/>
            </a:xfrm>
            <a:custGeom>
              <a:avLst/>
              <a:gdLst>
                <a:gd name="connsiteX0" fmla="*/ 2441304 w 2441304"/>
                <a:gd name="connsiteY0" fmla="*/ 2104573 h 2104573"/>
                <a:gd name="connsiteX1" fmla="*/ 0 w 2441304"/>
                <a:gd name="connsiteY1" fmla="*/ 2104573 h 2104573"/>
                <a:gd name="connsiteX2" fmla="*/ 1220652 w 2441304"/>
                <a:gd name="connsiteY2" fmla="*/ 0 h 2104573"/>
              </a:gdLst>
              <a:ahLst/>
              <a:cxnLst>
                <a:cxn ang="0">
                  <a:pos x="connsiteX0" y="connsiteY0"/>
                </a:cxn>
                <a:cxn ang="0">
                  <a:pos x="connsiteX1" y="connsiteY1"/>
                </a:cxn>
                <a:cxn ang="0">
                  <a:pos x="connsiteX2" y="connsiteY2"/>
                </a:cxn>
              </a:cxnLst>
              <a:rect l="l" t="t" r="r" b="b"/>
              <a:pathLst>
                <a:path w="2441304" h="2104573">
                  <a:moveTo>
                    <a:pt x="2441304" y="2104573"/>
                  </a:moveTo>
                  <a:lnTo>
                    <a:pt x="0" y="2104573"/>
                  </a:lnTo>
                  <a:lnTo>
                    <a:pt x="1220652" y="0"/>
                  </a:lnTo>
                  <a:close/>
                </a:path>
              </a:pathLst>
            </a:custGeom>
            <a:solidFill>
              <a:srgbClr val="516D82">
                <a:alpha val="70000"/>
              </a:srgbClr>
            </a:solidFill>
            <a:ln w="12700" cap="flat" cmpd="sng" algn="ctr">
              <a:noFill/>
              <a:prstDash val="solid"/>
              <a:miter lim="800000"/>
            </a:ln>
            <a:effectLst/>
          </p:spPr>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ea"/>
                <a:sym typeface="+mn-lt"/>
              </a:endParaRPr>
            </a:p>
          </p:txBody>
        </p:sp>
        <p:sp>
          <p:nvSpPr>
            <p:cNvPr id="40" name="任意多边形 10"/>
            <p:cNvSpPr/>
            <p:nvPr/>
          </p:nvSpPr>
          <p:spPr>
            <a:xfrm rot="10800000" flipH="1">
              <a:off x="0" y="61686"/>
              <a:ext cx="946764" cy="1018238"/>
            </a:xfrm>
            <a:custGeom>
              <a:avLst/>
              <a:gdLst>
                <a:gd name="connsiteX0" fmla="*/ 2013353 w 2013353"/>
                <a:gd name="connsiteY0" fmla="*/ 2165347 h 2165347"/>
                <a:gd name="connsiteX1" fmla="*/ 0 w 2013353"/>
                <a:gd name="connsiteY1" fmla="*/ 2165347 h 2165347"/>
                <a:gd name="connsiteX2" fmla="*/ 0 w 2013353"/>
                <a:gd name="connsiteY2" fmla="*/ 1305951 h 2165347"/>
                <a:gd name="connsiteX3" fmla="*/ 757452 w 2013353"/>
                <a:gd name="connsiteY3" fmla="*/ 0 h 2165347"/>
              </a:gdLst>
              <a:ahLst/>
              <a:cxnLst>
                <a:cxn ang="0">
                  <a:pos x="connsiteX0" y="connsiteY0"/>
                </a:cxn>
                <a:cxn ang="0">
                  <a:pos x="connsiteX1" y="connsiteY1"/>
                </a:cxn>
                <a:cxn ang="0">
                  <a:pos x="connsiteX2" y="connsiteY2"/>
                </a:cxn>
                <a:cxn ang="0">
                  <a:pos x="connsiteX3" y="connsiteY3"/>
                </a:cxn>
              </a:cxnLst>
              <a:rect l="l" t="t" r="r" b="b"/>
              <a:pathLst>
                <a:path w="2013353" h="2165347">
                  <a:moveTo>
                    <a:pt x="2013353" y="2165347"/>
                  </a:moveTo>
                  <a:lnTo>
                    <a:pt x="0" y="2165347"/>
                  </a:lnTo>
                  <a:lnTo>
                    <a:pt x="0" y="1305951"/>
                  </a:lnTo>
                  <a:lnTo>
                    <a:pt x="757452" y="0"/>
                  </a:lnTo>
                  <a:close/>
                </a:path>
              </a:pathLst>
            </a:custGeom>
            <a:solidFill>
              <a:srgbClr val="0CB692">
                <a:alpha val="70000"/>
              </a:srgbClr>
            </a:solidFill>
            <a:ln w="12700" cap="flat" cmpd="sng" algn="ctr">
              <a:noFill/>
              <a:prstDash val="solid"/>
              <a:miter lim="800000"/>
            </a:ln>
            <a:effectLst/>
          </p:spPr>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ea"/>
                <a:sym typeface="+mn-lt"/>
              </a:endParaRPr>
            </a:p>
          </p:txBody>
        </p:sp>
        <p:sp>
          <p:nvSpPr>
            <p:cNvPr id="41" name="等腰三角形 40"/>
            <p:cNvSpPr/>
            <p:nvPr/>
          </p:nvSpPr>
          <p:spPr>
            <a:xfrm rot="10800000" flipH="1">
              <a:off x="188323" y="235920"/>
              <a:ext cx="666175" cy="574289"/>
            </a:xfrm>
            <a:prstGeom prst="triangle">
              <a:avLst/>
            </a:prstGeom>
            <a:solidFill>
              <a:srgbClr val="EED66F">
                <a:alpha val="70000"/>
              </a:srgbClr>
            </a:solidFill>
            <a:ln w="12700" cap="flat" cmpd="sng" algn="ctr">
              <a:noFill/>
              <a:prstDash val="solid"/>
              <a:miter lim="800000"/>
            </a:ln>
            <a:effectLst/>
          </p:spPr>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ea"/>
                <a:sym typeface="+mn-lt"/>
              </a:endParaRPr>
            </a:p>
          </p:txBody>
        </p:sp>
      </p:grpSp>
      <p:grpSp>
        <p:nvGrpSpPr>
          <p:cNvPr id="3" name="群組 31"/>
          <p:cNvGrpSpPr/>
          <p:nvPr/>
        </p:nvGrpSpPr>
        <p:grpSpPr>
          <a:xfrm>
            <a:off x="5385214" y="5169625"/>
            <a:ext cx="1858602" cy="1417520"/>
            <a:chOff x="285239" y="913594"/>
            <a:chExt cx="1858602" cy="1417520"/>
          </a:xfrm>
        </p:grpSpPr>
        <p:sp>
          <p:nvSpPr>
            <p:cNvPr id="33" name="等腰三角形 32"/>
            <p:cNvSpPr/>
            <p:nvPr/>
          </p:nvSpPr>
          <p:spPr>
            <a:xfrm rot="10800000" flipH="1">
              <a:off x="1347428" y="1328919"/>
              <a:ext cx="311284" cy="268348"/>
            </a:xfrm>
            <a:prstGeom prst="triangle">
              <a:avLst/>
            </a:prstGeom>
            <a:solidFill>
              <a:srgbClr val="EED66F">
                <a:alpha val="70000"/>
              </a:srgbClr>
            </a:solidFill>
            <a:ln w="12700" cap="flat" cmpd="sng" algn="ctr">
              <a:noFill/>
              <a:prstDash val="solid"/>
              <a:miter lim="800000"/>
            </a:ln>
            <a:effectLst/>
          </p:spPr>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ea"/>
                <a:sym typeface="+mn-lt"/>
              </a:endParaRPr>
            </a:p>
          </p:txBody>
        </p:sp>
        <p:sp>
          <p:nvSpPr>
            <p:cNvPr id="34" name="等腰三角形 33"/>
            <p:cNvSpPr/>
            <p:nvPr/>
          </p:nvSpPr>
          <p:spPr>
            <a:xfrm rot="10800000" flipH="1">
              <a:off x="285239" y="1692585"/>
              <a:ext cx="108390" cy="93440"/>
            </a:xfrm>
            <a:prstGeom prst="triangle">
              <a:avLst/>
            </a:prstGeom>
            <a:solidFill>
              <a:srgbClr val="0CB692">
                <a:alpha val="70000"/>
              </a:srgbClr>
            </a:solidFill>
            <a:ln w="12700" cap="flat" cmpd="sng" algn="ctr">
              <a:noFill/>
              <a:prstDash val="solid"/>
              <a:miter lim="800000"/>
            </a:ln>
            <a:effectLst/>
          </p:spPr>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ea"/>
                <a:sym typeface="+mn-lt"/>
              </a:endParaRPr>
            </a:p>
          </p:txBody>
        </p:sp>
        <p:sp>
          <p:nvSpPr>
            <p:cNvPr id="35" name="等腰三角形 34"/>
            <p:cNvSpPr/>
            <p:nvPr/>
          </p:nvSpPr>
          <p:spPr>
            <a:xfrm rot="10800000" flipH="1">
              <a:off x="898359" y="2237674"/>
              <a:ext cx="108390" cy="93440"/>
            </a:xfrm>
            <a:prstGeom prst="triangle">
              <a:avLst/>
            </a:prstGeom>
            <a:solidFill>
              <a:srgbClr val="0CB692">
                <a:alpha val="70000"/>
              </a:srgbClr>
            </a:solidFill>
            <a:ln w="12700" cap="flat" cmpd="sng" algn="ctr">
              <a:noFill/>
              <a:prstDash val="solid"/>
              <a:miter lim="800000"/>
            </a:ln>
            <a:effectLst/>
          </p:spPr>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ea"/>
                <a:sym typeface="+mn-lt"/>
              </a:endParaRPr>
            </a:p>
          </p:txBody>
        </p:sp>
        <p:sp>
          <p:nvSpPr>
            <p:cNvPr id="36" name="等腰三角形 35"/>
            <p:cNvSpPr/>
            <p:nvPr/>
          </p:nvSpPr>
          <p:spPr>
            <a:xfrm rot="10800000" flipH="1">
              <a:off x="937405" y="1794408"/>
              <a:ext cx="108390" cy="93440"/>
            </a:xfrm>
            <a:prstGeom prst="triangle">
              <a:avLst/>
            </a:prstGeom>
            <a:solidFill>
              <a:srgbClr val="0CB692">
                <a:alpha val="70000"/>
              </a:srgbClr>
            </a:solidFill>
            <a:ln w="12700" cap="flat" cmpd="sng" algn="ctr">
              <a:noFill/>
              <a:prstDash val="solid"/>
              <a:miter lim="800000"/>
            </a:ln>
            <a:effectLst/>
          </p:spPr>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ea"/>
                <a:sym typeface="+mn-lt"/>
              </a:endParaRPr>
            </a:p>
          </p:txBody>
        </p:sp>
        <p:sp>
          <p:nvSpPr>
            <p:cNvPr id="37" name="等腰三角形 36"/>
            <p:cNvSpPr/>
            <p:nvPr/>
          </p:nvSpPr>
          <p:spPr>
            <a:xfrm rot="10800000" flipH="1">
              <a:off x="550639" y="1909023"/>
              <a:ext cx="188736" cy="162703"/>
            </a:xfrm>
            <a:prstGeom prst="triangle">
              <a:avLst/>
            </a:prstGeom>
            <a:solidFill>
              <a:srgbClr val="516D82">
                <a:alpha val="70000"/>
              </a:srgbClr>
            </a:solidFill>
            <a:ln w="12700" cap="flat" cmpd="sng" algn="ctr">
              <a:noFill/>
              <a:prstDash val="solid"/>
              <a:miter lim="800000"/>
            </a:ln>
            <a:effectLst/>
          </p:spPr>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ea"/>
                <a:sym typeface="+mn-lt"/>
              </a:endParaRPr>
            </a:p>
          </p:txBody>
        </p:sp>
        <p:sp>
          <p:nvSpPr>
            <p:cNvPr id="38" name="等腰三角形 37"/>
            <p:cNvSpPr/>
            <p:nvPr/>
          </p:nvSpPr>
          <p:spPr>
            <a:xfrm rot="10800000" flipH="1">
              <a:off x="2035451" y="913594"/>
              <a:ext cx="108390" cy="93440"/>
            </a:xfrm>
            <a:prstGeom prst="triangle">
              <a:avLst/>
            </a:prstGeom>
            <a:solidFill>
              <a:srgbClr val="0CB692">
                <a:alpha val="70000"/>
              </a:srgbClr>
            </a:solidFill>
            <a:ln w="12700" cap="flat" cmpd="sng" algn="ctr">
              <a:noFill/>
              <a:prstDash val="solid"/>
              <a:miter lim="800000"/>
            </a:ln>
            <a:effectLst/>
          </p:spPr>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ea"/>
                <a:sym typeface="+mn-lt"/>
              </a:endParaRPr>
            </a:p>
          </p:txBody>
        </p:sp>
      </p:grpSp>
      <p:pic>
        <p:nvPicPr>
          <p:cNvPr id="16" name="圖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7370" y="-1"/>
            <a:ext cx="4850071" cy="6858000"/>
          </a:xfrm>
          <a:prstGeom prst="rect">
            <a:avLst/>
          </a:prstGeom>
        </p:spPr>
      </p:pic>
    </p:spTree>
    <p:extLst>
      <p:ext uri="{BB962C8B-B14F-4D97-AF65-F5344CB8AC3E}">
        <p14:creationId xmlns:p14="http://schemas.microsoft.com/office/powerpoint/2010/main" val="1159287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4810</TotalTime>
  <Words>2340</Words>
  <Application>Microsoft Office PowerPoint</Application>
  <PresentationFormat>寬螢幕</PresentationFormat>
  <Paragraphs>388</Paragraphs>
  <Slides>20</Slides>
  <Notes>18</Notes>
  <HiddenSlides>1</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20</vt:i4>
      </vt:variant>
    </vt:vector>
  </HeadingPairs>
  <TitlesOfParts>
    <vt:vector size="34" baseType="lpstr">
      <vt:lpstr>等线</vt:lpstr>
      <vt:lpstr>Microsoft JhengHei UI</vt:lpstr>
      <vt:lpstr>Microsoft YaHei</vt:lpstr>
      <vt:lpstr>Microsoft YaHei UI</vt:lpstr>
      <vt:lpstr>華康粗圓體</vt:lpstr>
      <vt:lpstr>微軟正黑體</vt:lpstr>
      <vt:lpstr>新細明體</vt:lpstr>
      <vt:lpstr>標楷體</vt:lpstr>
      <vt:lpstr>Arial</vt:lpstr>
      <vt:lpstr>Calibri</vt:lpstr>
      <vt:lpstr>Calibri Light</vt:lpstr>
      <vt:lpstr>Times New Roman</vt:lpstr>
      <vt:lpstr>Wingdings</vt:lpstr>
      <vt:lpstr>Office Theme</vt:lpstr>
      <vt:lpstr>PowerPoint 簡報</vt:lpstr>
      <vt:lpstr>  三校合併 全國最大科技大學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111學年 學習準備建議方向</vt:lpstr>
      <vt:lpstr>111高中生申請入學簡章</vt:lpstr>
      <vt:lpstr>PowerPoint 簡報</vt:lpstr>
      <vt:lpstr>PowerPoint 簡報</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user</dc:creator>
  <cp:keywords/>
  <dc:description/>
  <cp:lastModifiedBy>ptho</cp:lastModifiedBy>
  <cp:revision>354</cp:revision>
  <cp:lastPrinted>2020-03-05T05:27:36Z</cp:lastPrinted>
  <dcterms:created xsi:type="dcterms:W3CDTF">2018-05-07T03:42:01Z</dcterms:created>
  <dcterms:modified xsi:type="dcterms:W3CDTF">2021-11-04T07:25:00Z</dcterms:modified>
  <cp:category/>
</cp:coreProperties>
</file>