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</p:sldIdLst>
  <p:sldSz cx="6858000" cy="12192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0" d="100"/>
          <a:sy n="50" d="100"/>
        </p:scale>
        <p:origin x="2774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827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246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9993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8370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0629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3858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5988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7784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083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0377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51045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DA857-0559-405B-A0C6-AE6B02ED6CE8}" type="datetimeFigureOut">
              <a:rPr lang="zh-TW" altLang="en-US" smtClean="0"/>
              <a:t>2023/4/10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8606C-23A0-4994-8CD2-D585E05FAE9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940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920" y="121920"/>
            <a:ext cx="6629400" cy="39166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21920" y="4069080"/>
            <a:ext cx="6629400" cy="39166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TW" dirty="0">
              <a:solidFill>
                <a:schemeClr val="tx1"/>
              </a:solidFill>
            </a:endParaRPr>
          </a:p>
          <a:p>
            <a:endParaRPr lang="en-US" altLang="zh-TW" dirty="0">
              <a:solidFill>
                <a:schemeClr val="tx1"/>
              </a:solidFill>
            </a:endParaRPr>
          </a:p>
          <a:p>
            <a:endParaRPr lang="en-US" altLang="zh-TW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chemeClr val="tx1"/>
                </a:solidFill>
              </a:rPr>
              <a:t>興趣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chemeClr val="tx1"/>
                </a:solidFill>
              </a:rPr>
              <a:t>特殊表現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chemeClr val="tx1"/>
                </a:solidFill>
              </a:rPr>
              <a:t>課程成果：</a:t>
            </a:r>
            <a:endParaRPr lang="en-US" altLang="zh-TW" dirty="0" smtClean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dirty="0" smtClean="0">
                <a:solidFill>
                  <a:schemeClr val="tx1"/>
                </a:solidFill>
              </a:rPr>
              <a:t>多元表現：</a:t>
            </a:r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1920" y="8031480"/>
            <a:ext cx="6629400" cy="39166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121920"/>
            <a:ext cx="2146586" cy="169687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48178" y="253842"/>
            <a:ext cx="3165982" cy="357139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dirty="0" smtClean="0">
                <a:solidFill>
                  <a:schemeClr val="tx1"/>
                </a:solidFill>
              </a:rPr>
              <a:t>姓名：</a:t>
            </a:r>
            <a:endParaRPr lang="en-US" altLang="zh-TW" sz="2000" dirty="0" smtClean="0">
              <a:solidFill>
                <a:schemeClr val="tx1"/>
              </a:solidFill>
            </a:endParaRPr>
          </a:p>
          <a:p>
            <a:r>
              <a:rPr lang="zh-TW" altLang="en-US" sz="2000" dirty="0" smtClean="0">
                <a:solidFill>
                  <a:schemeClr val="tx1"/>
                </a:solidFill>
              </a:rPr>
              <a:t>畢業高中：</a:t>
            </a:r>
            <a:endParaRPr lang="en-US" altLang="zh-TW" sz="2000" dirty="0" smtClean="0">
              <a:solidFill>
                <a:schemeClr val="tx1"/>
              </a:solidFill>
            </a:endParaRPr>
          </a:p>
          <a:p>
            <a:r>
              <a:rPr lang="zh-TW" altLang="en-US" sz="2000" dirty="0" smtClean="0">
                <a:solidFill>
                  <a:schemeClr val="tx1"/>
                </a:solidFill>
              </a:rPr>
              <a:t>申請校系：</a:t>
            </a:r>
            <a:endParaRPr lang="en-US" altLang="zh-TW" sz="2000" dirty="0" smtClean="0">
              <a:solidFill>
                <a:schemeClr val="tx1"/>
              </a:solidFill>
            </a:endParaRPr>
          </a:p>
          <a:p>
            <a:r>
              <a:rPr lang="zh-TW" altLang="en-US" sz="2000" dirty="0" smtClean="0">
                <a:solidFill>
                  <a:schemeClr val="tx1"/>
                </a:solidFill>
              </a:rPr>
              <a:t>座右銘：</a:t>
            </a:r>
            <a:endParaRPr lang="en-US" altLang="zh-TW" sz="2000" dirty="0" smtClean="0">
              <a:solidFill>
                <a:schemeClr val="tx1"/>
              </a:solidFill>
            </a:endParaRPr>
          </a:p>
          <a:p>
            <a:r>
              <a:rPr lang="zh-TW" altLang="en-US" sz="2000" dirty="0" smtClean="0">
                <a:solidFill>
                  <a:schemeClr val="tx1"/>
                </a:solidFill>
              </a:rPr>
              <a:t>特質：</a:t>
            </a:r>
            <a:r>
              <a:rPr lang="zh-TW" altLang="en-US" sz="2000" dirty="0" smtClean="0">
                <a:noFill/>
              </a:rPr>
              <a:t>：</a:t>
            </a:r>
            <a:endParaRPr lang="zh-TW" altLang="en-US" sz="2000" dirty="0">
              <a:noFill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21920" y="4170522"/>
            <a:ext cx="1295400" cy="477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0070C0"/>
                </a:solidFill>
                <a:ea typeface="文鼎粗行楷" panose="02010609010101010101" pitchFamily="49" charset="-120"/>
              </a:rPr>
              <a:t>簡歷</a:t>
            </a:r>
            <a:endParaRPr lang="zh-TW" altLang="en-US" sz="2400" dirty="0" smtClean="0">
              <a:solidFill>
                <a:srgbClr val="0070C0"/>
              </a:solidFill>
              <a:ea typeface="文鼎粗行楷" panose="02010609010101010101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03108" y="8199564"/>
            <a:ext cx="2821348" cy="462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0070C0"/>
                </a:solidFill>
                <a:ea typeface="文鼎粗行楷" panose="02010609010101010101" pitchFamily="49" charset="-120"/>
              </a:rPr>
              <a:t>高中學習歷程自述</a:t>
            </a:r>
            <a:endParaRPr lang="zh-TW" altLang="en-US" sz="2400" dirty="0" smtClean="0">
              <a:solidFill>
                <a:srgbClr val="0070C0"/>
              </a:solidFill>
              <a:ea typeface="文鼎粗行楷" panose="02010609010101010101" pitchFamily="49" charset="-12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22786" y="8200008"/>
            <a:ext cx="2104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0070C0"/>
                </a:solidFill>
                <a:ea typeface="文鼎粗行楷" panose="02010609010101010101" pitchFamily="49" charset="-120"/>
              </a:rPr>
              <a:t>報考動機</a:t>
            </a:r>
            <a:endParaRPr lang="zh-TW" altLang="en-US" sz="2400" dirty="0" smtClean="0">
              <a:solidFill>
                <a:srgbClr val="0070C0"/>
              </a:solidFill>
              <a:ea typeface="文鼎粗行楷" panose="02010609010101010101" pitchFamily="49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429" y="4207128"/>
            <a:ext cx="2505525" cy="1879144"/>
          </a:xfrm>
          <a:prstGeom prst="rect">
            <a:avLst/>
          </a:prstGeom>
        </p:spPr>
      </p:pic>
      <p:pic>
        <p:nvPicPr>
          <p:cNvPr id="15" name="圖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121" y="1526711"/>
            <a:ext cx="1723897" cy="2298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42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21920" y="121920"/>
            <a:ext cx="6629400" cy="39166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矩形 6"/>
          <p:cNvSpPr/>
          <p:nvPr/>
        </p:nvSpPr>
        <p:spPr>
          <a:xfrm>
            <a:off x="121920" y="4069080"/>
            <a:ext cx="6629400" cy="39166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121920" y="8031480"/>
            <a:ext cx="6629400" cy="39166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350520" y="8395454"/>
            <a:ext cx="1859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0070C0"/>
                </a:solidFill>
                <a:ea typeface="文鼎粗行楷" panose="02010609010101010101" pitchFamily="49" charset="-120"/>
              </a:rPr>
              <a:t>讀書計畫：</a:t>
            </a:r>
            <a:endParaRPr lang="zh-TW" altLang="en-US" sz="2400" dirty="0" smtClean="0">
              <a:solidFill>
                <a:srgbClr val="0070C0"/>
              </a:solidFill>
              <a:ea typeface="文鼎粗行楷" panose="02010609010101010101" pitchFamily="49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21920" y="4171741"/>
            <a:ext cx="3398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0070C0"/>
                </a:solidFill>
                <a:ea typeface="文鼎粗行楷" panose="02010609010101010101" pitchFamily="49" charset="-120"/>
              </a:rPr>
              <a:t>重要事蹟活動列表</a:t>
            </a:r>
            <a:endParaRPr lang="zh-TW" altLang="en-US" sz="2400" dirty="0" smtClean="0">
              <a:solidFill>
                <a:srgbClr val="0070C0"/>
              </a:solidFill>
              <a:ea typeface="文鼎粗行楷" panose="02010609010101010101" pitchFamily="49" charset="-120"/>
            </a:endParaRPr>
          </a:p>
        </p:txBody>
      </p:sp>
      <p:graphicFrame>
        <p:nvGraphicFramePr>
          <p:cNvPr id="14" name="表格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205200"/>
              </p:ext>
            </p:extLst>
          </p:nvPr>
        </p:nvGraphicFramePr>
        <p:xfrm>
          <a:off x="350520" y="4633406"/>
          <a:ext cx="6156960" cy="3108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9240">
                  <a:extLst>
                    <a:ext uri="{9D8B030D-6E8A-4147-A177-3AD203B41FA5}">
                      <a16:colId xmlns:a16="http://schemas.microsoft.com/office/drawing/2014/main" val="3983117413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1053530477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66651954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942571312"/>
                    </a:ext>
                  </a:extLst>
                </a:gridCol>
              </a:tblGrid>
              <a:tr h="388564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活動名稱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年級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活動名稱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 smtClean="0"/>
                        <a:t>年級</a:t>
                      </a:r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277732"/>
                  </a:ext>
                </a:extLst>
              </a:tr>
              <a:tr h="38856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一上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6611784"/>
                  </a:ext>
                </a:extLst>
              </a:tr>
              <a:tr h="38856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 smtClean="0"/>
                        <a:t>一下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9925088"/>
                  </a:ext>
                </a:extLst>
              </a:tr>
              <a:tr h="38856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267498"/>
                  </a:ext>
                </a:extLst>
              </a:tr>
              <a:tr h="388564"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886015"/>
                  </a:ext>
                </a:extLst>
              </a:tr>
              <a:tr h="38856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393010"/>
                  </a:ext>
                </a:extLst>
              </a:tr>
              <a:tr h="38856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577531"/>
                  </a:ext>
                </a:extLst>
              </a:tr>
              <a:tr h="388564"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0538092"/>
                  </a:ext>
                </a:extLst>
              </a:tr>
            </a:tbl>
          </a:graphicData>
        </a:graphic>
      </p:graphicFrame>
      <p:sp>
        <p:nvSpPr>
          <p:cNvPr id="15" name="矩形 14"/>
          <p:cNvSpPr/>
          <p:nvPr/>
        </p:nvSpPr>
        <p:spPr>
          <a:xfrm>
            <a:off x="121920" y="168084"/>
            <a:ext cx="33985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 smtClean="0">
                <a:solidFill>
                  <a:srgbClr val="0070C0"/>
                </a:solidFill>
                <a:ea typeface="文鼎粗行楷" panose="02010609010101010101" pitchFamily="49" charset="-120"/>
              </a:rPr>
              <a:t>各項活動證明圖片</a:t>
            </a:r>
            <a:endParaRPr lang="zh-TW" altLang="en-US" sz="2400" dirty="0" smtClean="0">
              <a:solidFill>
                <a:srgbClr val="0070C0"/>
              </a:solidFill>
              <a:ea typeface="文鼎粗行楷" panose="02010609010101010101" pitchFamily="49" charset="-120"/>
            </a:endParaRPr>
          </a:p>
        </p:txBody>
      </p:sp>
      <p:pic>
        <p:nvPicPr>
          <p:cNvPr id="17" name="圖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350" y="716280"/>
            <a:ext cx="2045970" cy="272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9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48</Words>
  <Application>Microsoft Office PowerPoint</Application>
  <PresentationFormat>寬螢幕</PresentationFormat>
  <Paragraphs>24</Paragraphs>
  <Slides>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</vt:i4>
      </vt:variant>
    </vt:vector>
  </HeadingPairs>
  <TitlesOfParts>
    <vt:vector size="8" baseType="lpstr">
      <vt:lpstr>文鼎粗行楷</vt:lpstr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Windows 使用者</dc:creator>
  <cp:lastModifiedBy>Windows 使用者</cp:lastModifiedBy>
  <cp:revision>4</cp:revision>
  <dcterms:created xsi:type="dcterms:W3CDTF">2023-04-10T05:22:11Z</dcterms:created>
  <dcterms:modified xsi:type="dcterms:W3CDTF">2023-04-10T05:45:11Z</dcterms:modified>
</cp:coreProperties>
</file>