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2" r:id="rId3"/>
    <p:sldId id="260" r:id="rId4"/>
    <p:sldId id="261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4610-4433-4E31-887A-956893F27225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20E2-4620-43FF-8491-482FC01A9F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90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B993-6E40-4CAF-8138-457D48D57F9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77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1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09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3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2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386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86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52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77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41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301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05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07A3-7380-4FAE-A6E2-4F898ADF2702}" type="datetimeFigureOut">
              <a:rPr lang="zh-TW" altLang="en-US" smtClean="0"/>
              <a:t>2023/10/30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3C10-6657-4E7D-A67A-EFD38B54699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40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1313" y="207366"/>
            <a:ext cx="2716189" cy="58476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1042990"/>
            <a:r>
              <a:rPr lang="en-US" altLang="zh-TW" sz="20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en-US" altLang="zh-TW" sz="20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的自傳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專長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042990"/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請扣緊系上的人才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特質，不要亂亂寫</a:t>
            </a:r>
            <a:endParaRPr lang="zh-TW" altLang="en-US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95649" y="226242"/>
            <a:ext cx="2716189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1042990"/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的照片集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911838" y="207366"/>
            <a:ext cx="3024336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1042990"/>
            <a:r>
              <a:rPr lang="en-US" altLang="zh-TW" sz="24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的重要經歷</a:t>
            </a:r>
            <a:r>
              <a:rPr lang="en-US" altLang="zh-TW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71600" y="1988840"/>
            <a:ext cx="6192688" cy="3384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 smtClean="0"/>
              <a:t>110.12.16</a:t>
            </a:r>
            <a:r>
              <a:rPr lang="zh-TW" altLang="en-US" dirty="0" smtClean="0"/>
              <a:t>更新</a:t>
            </a:r>
            <a:endParaRPr lang="en-US" altLang="zh-TW" dirty="0" smtClean="0"/>
          </a:p>
          <a:p>
            <a:r>
              <a:rPr lang="zh-TW" altLang="en-US" dirty="0" smtClean="0"/>
              <a:t>注意事項：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空白檔案已調成三摺頁印出來，直接摺的樣子。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可以不用框線，印出來對摺比較好看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請盡量寫</a:t>
            </a:r>
            <a:r>
              <a:rPr lang="zh-TW" altLang="en-US" dirty="0" smtClean="0">
                <a:solidFill>
                  <a:srgbClr val="FF0000"/>
                </a:solidFill>
              </a:rPr>
              <a:t>具體</a:t>
            </a:r>
            <a:r>
              <a:rPr lang="zh-TW" altLang="en-US" dirty="0" smtClean="0"/>
              <a:t>，搭配</a:t>
            </a:r>
            <a:r>
              <a:rPr lang="zh-TW" altLang="en-US" dirty="0" smtClean="0">
                <a:solidFill>
                  <a:srgbClr val="FF0000"/>
                </a:solidFill>
              </a:rPr>
              <a:t>圖片、文字描述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重點字體請用</a:t>
            </a:r>
            <a:r>
              <a:rPr lang="zh-TW" altLang="en-US" dirty="0" smtClean="0">
                <a:solidFill>
                  <a:srgbClr val="FF0000"/>
                </a:solidFill>
              </a:rPr>
              <a:t>特殊顏色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印的時候，可以用厚一點點的紙，如果簡報底色是白的，就可以挑有顏色的紙印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同學可以自由搭配、修正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以上，看完請刪除</a:t>
            </a:r>
            <a:endParaRPr lang="en-US" altLang="zh-TW" dirty="0" smtClean="0"/>
          </a:p>
          <a:p>
            <a:endParaRPr lang="en-US" altLang="zh-TW" dirty="0" smtClean="0"/>
          </a:p>
          <a:p>
            <a:pPr algn="ctr"/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71600" y="1148912"/>
            <a:ext cx="6264696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第一張簡報，印出來後，會在打開的裡面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338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228184" y="188640"/>
            <a:ext cx="2716189" cy="523214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1042990"/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的自我介紹</a:t>
            </a:r>
            <a:endParaRPr lang="zh-TW" altLang="en-US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110952"/>
            <a:ext cx="2716189" cy="89254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1042990"/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的報考動機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042990"/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請扣緊系上的培育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目標人才，</a:t>
            </a:r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不要亂亂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endParaRPr lang="zh-TW" altLang="en-US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03848" y="116632"/>
            <a:ext cx="2716189" cy="89254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 defTabSz="1042990"/>
            <a:r>
              <a:rPr lang="en-US" altLang="zh-TW" sz="2800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oo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的讀書計畫</a:t>
            </a:r>
            <a:endParaRPr lang="en-US" altLang="zh-TW" sz="28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 defTabSz="1042990"/>
            <a:r>
              <a:rPr lang="zh-TW" altLang="en-US" sz="1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請扣緊系上</a:t>
            </a:r>
            <a:r>
              <a:rPr lang="zh-TW" altLang="en-US" sz="1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的課程規劃、教授專長，不要亂亂寫</a:t>
            </a:r>
            <a:endParaRPr lang="zh-TW" altLang="en-US" sz="1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1844824"/>
            <a:ext cx="7200800" cy="10801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/>
              <a:t>第二張簡報，印出來摺的時候，自我介紹大頭照</a:t>
            </a:r>
            <a:r>
              <a:rPr lang="en-US" altLang="zh-TW" dirty="0" smtClean="0"/>
              <a:t>/</a:t>
            </a:r>
            <a:r>
              <a:rPr lang="zh-TW" altLang="en-US" dirty="0" smtClean="0"/>
              <a:t>生活照，會在外面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541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735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dirty="0" smtClean="0"/>
                        <a:t>　</a:t>
                      </a:r>
                      <a:endParaRPr lang="zh-TW" altLang="en-US" sz="1300" dirty="0"/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78191" marR="78191" marT="41468" marB="4146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5597" y="1177391"/>
            <a:ext cx="2909488" cy="55396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2" tIns="40071" rIns="80142" bIns="40071" rtlCol="0" anchor="ctr"/>
          <a:lstStyle/>
          <a:p>
            <a:pPr algn="ctr"/>
            <a:endParaRPr lang="zh-TW" altLang="en-US"/>
          </a:p>
        </p:txBody>
      </p:sp>
      <p:sp>
        <p:nvSpPr>
          <p:cNvPr id="11" name="五角星形 10"/>
          <p:cNvSpPr/>
          <p:nvPr/>
        </p:nvSpPr>
        <p:spPr>
          <a:xfrm>
            <a:off x="2170593" y="98311"/>
            <a:ext cx="431022" cy="4571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2" tIns="40071" rIns="80142" bIns="40071" rtlCol="0" anchor="ctr"/>
          <a:lstStyle/>
          <a:p>
            <a:pPr algn="ctr"/>
            <a:endParaRPr lang="zh-TW" altLang="en-US"/>
          </a:p>
        </p:txBody>
      </p:sp>
      <p:sp>
        <p:nvSpPr>
          <p:cNvPr id="12" name="五角星形 11"/>
          <p:cNvSpPr/>
          <p:nvPr/>
        </p:nvSpPr>
        <p:spPr>
          <a:xfrm>
            <a:off x="482310" y="98311"/>
            <a:ext cx="431022" cy="45717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2" tIns="40071" rIns="80142" bIns="40071"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88527"/>
              </p:ext>
            </p:extLst>
          </p:nvPr>
        </p:nvGraphicFramePr>
        <p:xfrm>
          <a:off x="34041" y="4931144"/>
          <a:ext cx="2941044" cy="1609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9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312"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姓名</a:t>
                      </a:r>
                      <a:endParaRPr lang="zh-TW" altLang="en-US" sz="1600" b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600" b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陳</a:t>
                      </a:r>
                      <a:r>
                        <a:rPr lang="en-US" altLang="zh-TW" sz="1600" b="0" dirty="0" smtClean="0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endParaRPr lang="zh-TW" altLang="en-US" sz="1600" b="0" dirty="0">
                        <a:solidFill>
                          <a:schemeClr val="bg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12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生日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/>
                        <a:t>00.00.00</a:t>
                      </a:r>
                      <a:endParaRPr lang="zh-TW" altLang="en-US" sz="1600" dirty="0"/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312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興趣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旅行、游泳、自編詞曲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312"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座右銘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5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鳳凰涅槃，等待浴火重生</a:t>
                      </a:r>
                      <a:endParaRPr lang="zh-TW" altLang="en-US" sz="15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8191" marR="78191" marT="41468" marB="4146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7554" y="66974"/>
            <a:ext cx="2945574" cy="977022"/>
          </a:xfrm>
          <a:prstGeom prst="rect">
            <a:avLst/>
          </a:prstGeom>
          <a:noFill/>
        </p:spPr>
        <p:txBody>
          <a:bodyPr wrap="square" lIns="80142" tIns="40071" rIns="80142" bIns="40071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義守大學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生物醫學工程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3340510" y="234465"/>
            <a:ext cx="2659895" cy="642041"/>
          </a:xfrm>
          <a:prstGeom prst="rect">
            <a:avLst/>
          </a:prstGeom>
          <a:noFill/>
        </p:spPr>
        <p:txBody>
          <a:bodyPr wrap="square" lIns="80142" tIns="40071" rIns="80142" bIns="40071" rtlCol="0">
            <a:spAutoFit/>
          </a:bodyPr>
          <a:lstStyle/>
          <a:p>
            <a:pPr algn="ctr"/>
            <a:r>
              <a:rPr lang="zh-TW" altLang="en-US" sz="35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成為醫工人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6296087" y="222329"/>
            <a:ext cx="2737202" cy="619534"/>
          </a:xfrm>
          <a:prstGeom prst="rect">
            <a:avLst/>
          </a:prstGeom>
          <a:noFill/>
        </p:spPr>
        <p:txBody>
          <a:bodyPr wrap="square" lIns="80142" tIns="40071" rIns="80142" bIns="40071" rtlCol="0">
            <a:spAutoFit/>
          </a:bodyPr>
          <a:lstStyle/>
          <a:p>
            <a:pPr algn="ctr"/>
            <a:r>
              <a:rPr lang="zh-TW" altLang="en-US" sz="35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讀書計畫</a:t>
            </a: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216486"/>
              </p:ext>
            </p:extLst>
          </p:nvPr>
        </p:nvGraphicFramePr>
        <p:xfrm>
          <a:off x="6234513" y="1103707"/>
          <a:ext cx="2768456" cy="5048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4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67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500" b="1" i="0" kern="12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近程</a:t>
                      </a:r>
                      <a:r>
                        <a:rPr kumimoji="0" lang="en-US" altLang="zh-TW" sz="2500" b="1" i="0" kern="12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  <a:endParaRPr kumimoji="0" lang="zh-TW" altLang="zh-TW" sz="2500" b="1" i="0" kern="1200" dirty="0" smtClean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zh-TW" altLang="en-US" sz="1500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提升英文能力</a:t>
                      </a:r>
                      <a:endParaRPr kumimoji="0" lang="en-US" altLang="zh-TW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zh-TW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了解科系概況</a:t>
                      </a:r>
                      <a:endParaRPr lang="zh-TW" altLang="en-US" sz="1800" b="0" i="0" dirty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41468" marB="414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1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500" b="0" i="0" kern="12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中程</a:t>
                      </a:r>
                      <a:r>
                        <a:rPr kumimoji="0" lang="en-US" altLang="zh-TW" sz="2500" b="0" i="0" kern="12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  <a:endParaRPr kumimoji="0" lang="zh-TW" altLang="zh-TW" sz="2500" b="0" i="0" kern="1200" dirty="0" smtClean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zh-TW" altLang="en-US" sz="1500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鞏固課業</a:t>
                      </a:r>
                      <a:endParaRPr kumimoji="0" lang="en-US" altLang="zh-TW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積極爭取交換家庭及留學資格</a:t>
                      </a:r>
                      <a:endParaRPr kumimoji="0" lang="en-US" altLang="zh-TW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kumimoji="0" lang="zh-TW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參與校內外活動及考試</a:t>
                      </a:r>
                      <a:endParaRPr kumimoji="0" lang="en-US" altLang="zh-TW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kumimoji="0" lang="zh-TW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加強第三語</a:t>
                      </a:r>
                      <a:r>
                        <a:rPr kumimoji="0" lang="zh-TW" altLang="en-US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言</a:t>
                      </a:r>
                      <a:endParaRPr lang="zh-TW" altLang="en-US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41468" marB="414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2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500" b="1" i="0" kern="12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遠程</a:t>
                      </a:r>
                      <a:r>
                        <a:rPr kumimoji="0" lang="en-US" altLang="zh-TW" sz="2500" b="1" i="0" kern="1200" dirty="0" smtClean="0">
                          <a:solidFill>
                            <a:srgbClr val="00B0F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  <a:endParaRPr kumimoji="0" lang="zh-TW" altLang="zh-TW" sz="2500" b="1" i="0" kern="1200" dirty="0" smtClean="0">
                        <a:solidFill>
                          <a:srgbClr val="00B0F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endParaRPr lang="zh-TW" altLang="en-US" sz="1500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kumimoji="0" lang="zh-TW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投入職場</a:t>
                      </a:r>
                      <a:endParaRPr kumimoji="0" lang="en-US" altLang="zh-TW" sz="180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kumimoji="0" lang="zh-TW" altLang="zh-TW" sz="180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出國深造</a:t>
                      </a:r>
                      <a:endParaRPr lang="zh-TW" altLang="en-US" sz="1800" i="0" dirty="0">
                        <a:solidFill>
                          <a:schemeClr val="tx1"/>
                        </a:solidFill>
                      </a:endParaRPr>
                    </a:p>
                  </a:txBody>
                  <a:tcPr marL="78191" marR="78191" marT="41468" marB="414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340509" y="1103706"/>
            <a:ext cx="2770854" cy="4789912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於全家經常旅遊，這幾年遊歷歐洲及日本後，發現先進國家對於生物醫學科技結合資訊工程的投入不遺餘力，台灣這幾年也意識到醫工的前景，未來如何從工程技術中輔助醫學、進而提升醫療水平，這是一個非常值得持續研究探討的課題。我也希望在大學四年內、或未來能親手做出一台能以神經元作為主體、藉由資訊載台與機械的結合，製造出”類”義肢，讓不幸失去四肢的人們有機會”再生”手足，尋回健全的歡笑。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7" y="1273749"/>
            <a:ext cx="2533488" cy="358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9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324052"/>
              </p:ext>
            </p:extLst>
          </p:nvPr>
        </p:nvGraphicFramePr>
        <p:xfrm>
          <a:off x="-24511" y="0"/>
          <a:ext cx="9144000" cy="684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46494"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marL="78191" marR="78191" marT="41468" marB="414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138634" y="312941"/>
            <a:ext cx="2770854" cy="530380"/>
          </a:xfrm>
          <a:prstGeom prst="rect">
            <a:avLst/>
          </a:prstGeom>
          <a:noFill/>
        </p:spPr>
        <p:txBody>
          <a:bodyPr wrap="square" lIns="80142" tIns="40071" rIns="80142" bIns="40071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C000"/>
                </a:solidFill>
                <a:latin typeface="+mn-ea"/>
              </a:rPr>
              <a:t>獲獎紀錄及證明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100488" y="3616745"/>
            <a:ext cx="2894003" cy="2850914"/>
          </a:xfrm>
          <a:prstGeom prst="rect">
            <a:avLst/>
          </a:prstGeom>
          <a:noFill/>
        </p:spPr>
        <p:txBody>
          <a:bodyPr wrap="square" lIns="80142" tIns="40071" rIns="80142" bIns="40071" rtlCol="0">
            <a:sp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我是陳柏壬，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86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28</a:t>
            </a:r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日出生於澎湖，父親曾任職於海軍總部，屆齡退休後目前在科技公司任職；母親是全職的家庭主婦，因父母工作關係，目前家住高雄，就讀鼓山高中。姊姊大我三歲，正就讀於  貴校，並擔任學生會行政部部長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74787"/>
              </p:ext>
            </p:extLst>
          </p:nvPr>
        </p:nvGraphicFramePr>
        <p:xfrm>
          <a:off x="77060" y="947195"/>
          <a:ext cx="2894003" cy="601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74"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國中</a:t>
                      </a:r>
                      <a:r>
                        <a:rPr kumimoji="0" lang="zh-TW" altLang="en-US" sz="1800" b="1" i="0" u="none" strike="noStrike" kern="1200" baseline="0" dirty="0" smtClean="0">
                          <a:solidFill>
                            <a:srgbClr val="0070C0"/>
                          </a:solidFill>
                          <a:latin typeface="新細明體"/>
                          <a:ea typeface="新細明體"/>
                          <a:cs typeface="+mn-cs"/>
                        </a:rPr>
                        <a:t>、小</a:t>
                      </a:r>
                      <a:endParaRPr lang="zh-TW" altLang="en-US" sz="1800" b="1" i="0" u="none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 smtClean="0">
                          <a:solidFill>
                            <a:srgbClr val="0070C0"/>
                          </a:solidFill>
                        </a:rPr>
                        <a:t>高中</a:t>
                      </a:r>
                      <a:endParaRPr lang="zh-TW" alt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 marL="78191" marR="78191" marT="41468" marB="414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6664">
                <a:tc>
                  <a:txBody>
                    <a:bodyPr/>
                    <a:lstStyle/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全國音樂比賽初賽男子合唱團 第一名 	</a:t>
                      </a: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全國音樂比賽複賽男子合唱團 第二名 </a:t>
                      </a:r>
                    </a:p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於國小榮獲熱心服務獎 </a:t>
                      </a:r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zh-TW" altLang="en-US" sz="1600" dirty="0"/>
                    </a:p>
                  </a:txBody>
                  <a:tcPr marL="78191" marR="78191" marT="41468" marB="41468"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校內</a:t>
                      </a:r>
                      <a:r>
                        <a:rPr kumimoji="0" lang="en-US" altLang="zh-TW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3Q</a:t>
                      </a:r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達人甄選活動 </a:t>
                      </a: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班級</a:t>
                      </a:r>
                      <a:r>
                        <a:rPr kumimoji="0" lang="en-US" altLang="zh-TW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AQ</a:t>
                      </a:r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達人代表 	</a:t>
                      </a:r>
                    </a:p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校內</a:t>
                      </a:r>
                      <a:r>
                        <a:rPr kumimoji="0" lang="en-US" altLang="zh-TW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3Q</a:t>
                      </a:r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達人甄選活動 </a:t>
                      </a:r>
                    </a:p>
                    <a:p>
                      <a:r>
                        <a:rPr kumimoji="0" lang="en-US" altLang="zh-TW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AQ</a:t>
                      </a:r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達人校內初選第二名 </a:t>
                      </a:r>
                    </a:p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彰師大企管研習營之證書 </a:t>
                      </a:r>
                    </a:p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彰師大企管研習營之創意行銷競賽中 奪得冠軍 	</a:t>
                      </a:r>
                    </a:p>
                    <a:p>
                      <a:endParaRPr kumimoji="0" lang="zh-TW" altLang="en-US" sz="1600" b="0" i="0" u="none" strike="noStrike" kern="1200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高中幹部證明</a:t>
                      </a:r>
                      <a:r>
                        <a:rPr kumimoji="0" lang="en-US" altLang="zh-TW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:</a:t>
                      </a:r>
                      <a:r>
                        <a:rPr kumimoji="0" lang="zh-TW" altLang="en-US" sz="1600" b="0" i="0" u="none" strike="noStrike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副班長 	</a:t>
                      </a:r>
                    </a:p>
                    <a:p>
                      <a:endParaRPr lang="zh-TW" altLang="en-US" sz="1600" dirty="0"/>
                    </a:p>
                  </a:txBody>
                  <a:tcPr marL="78191" marR="78191" marT="41468" marB="4146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347887" y="3593060"/>
            <a:ext cx="2462981" cy="2850920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r>
              <a:rPr lang="zh-TW" altLang="zh-TW" dirty="0">
                <a:latin typeface="標楷體" pitchFamily="65" charset="-120"/>
                <a:ea typeface="標楷體" pitchFamily="65" charset="-120"/>
              </a:rPr>
              <a:t>由於父母平時待人謙和、喜歡旅遊，耳濡目染下，謙虛有禮是我在待人處事上的基本態度、嘗試新奇事物是我的嗜好；雖然如此，家人也常常鼓勵我參與許多團體表演與競賽，這讓我深刻體會到團隊合作以及全力以赴的精神。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3405128" y="323622"/>
            <a:ext cx="2093534" cy="53038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C000"/>
                </a:solidFill>
              </a:rPr>
              <a:t>我的</a:t>
            </a:r>
            <a:r>
              <a:rPr lang="en-US" altLang="zh-TW" sz="2800" b="1" dirty="0">
                <a:solidFill>
                  <a:srgbClr val="FFC000"/>
                </a:solidFill>
              </a:rPr>
              <a:t>Family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297455" y="312941"/>
            <a:ext cx="2534331" cy="530386"/>
          </a:xfrm>
          <a:prstGeom prst="rect">
            <a:avLst/>
          </a:prstGeom>
          <a:noFill/>
        </p:spPr>
        <p:txBody>
          <a:bodyPr wrap="square" lIns="80147" tIns="40074" rIns="80147" bIns="40074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C000"/>
                </a:solidFill>
              </a:rPr>
              <a:t>我的</a:t>
            </a:r>
            <a:r>
              <a:rPr lang="en-US" altLang="zh-TW" sz="2800" b="1" dirty="0">
                <a:solidFill>
                  <a:srgbClr val="FFC000"/>
                </a:solidFill>
              </a:rPr>
              <a:t>Style</a:t>
            </a:r>
            <a:endParaRPr lang="zh-TW" alt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34" y="4343348"/>
            <a:ext cx="1260581" cy="19951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87" y="1083023"/>
            <a:ext cx="2949032" cy="234597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770" y="1104527"/>
            <a:ext cx="2256371" cy="18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559</Words>
  <Application>Microsoft Office PowerPoint</Application>
  <PresentationFormat>如螢幕大小 (4:3)</PresentationFormat>
  <Paragraphs>70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Windows 使用者</cp:lastModifiedBy>
  <cp:revision>13</cp:revision>
  <dcterms:created xsi:type="dcterms:W3CDTF">2016-04-13T01:23:40Z</dcterms:created>
  <dcterms:modified xsi:type="dcterms:W3CDTF">2023-10-30T02:07:55Z</dcterms:modified>
</cp:coreProperties>
</file>