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61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F4610-4433-4E31-887A-956893F27225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020E2-4620-43FF-8491-482FC01A9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90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B993-6E40-4CAF-8138-457D48D57F9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1774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31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09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3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2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738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286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52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477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12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30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05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F07A3-7380-4FAE-A6E2-4F898ADF2702}" type="datetimeFigureOut">
              <a:rPr lang="zh-TW" altLang="en-US" smtClean="0"/>
              <a:t>2023/3/28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3C10-6657-4E7D-A67A-EFD38B546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09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5496" y="0"/>
            <a:ext cx="2987824" cy="685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2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059832" y="0"/>
            <a:ext cx="2987824" cy="685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6084168" y="0"/>
            <a:ext cx="2987824" cy="685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195649" y="216200"/>
            <a:ext cx="2716189" cy="892546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 defTabSz="1042990"/>
            <a:r>
              <a:rPr lang="en-US" altLang="zh-TW" sz="28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</a:t>
            </a:r>
            <a:r>
              <a:rPr lang="en-US" altLang="zh-TW" sz="28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的報考動機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defTabSz="1042990"/>
            <a:r>
              <a:rPr lang="zh-TW" altLang="en-US" sz="1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請扣緊系上的培育</a:t>
            </a:r>
            <a:r>
              <a:rPr lang="zh-TW" altLang="en-US" sz="1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目標人才，</a:t>
            </a:r>
            <a:r>
              <a:rPr lang="zh-TW" altLang="en-US" sz="1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不要亂亂</a:t>
            </a:r>
            <a:r>
              <a:rPr lang="zh-TW" altLang="en-US" sz="1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寫</a:t>
            </a:r>
            <a:endParaRPr lang="zh-TW" altLang="en-US" sz="1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219985" y="216200"/>
            <a:ext cx="2716189" cy="892546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 defTabSz="1042990"/>
            <a:r>
              <a:rPr lang="en-US" altLang="zh-TW" sz="28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</a:t>
            </a:r>
            <a:r>
              <a:rPr lang="en-US" altLang="zh-TW" sz="28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的讀書計畫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defTabSz="1042990"/>
            <a:r>
              <a:rPr lang="zh-TW" altLang="en-US" sz="1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請扣緊系上</a:t>
            </a:r>
            <a:r>
              <a:rPr lang="zh-TW" altLang="en-US" sz="1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的課程規劃、教授專長，不要亂亂寫</a:t>
            </a:r>
            <a:endParaRPr lang="zh-TW" altLang="en-US" sz="1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496" y="277755"/>
            <a:ext cx="3024336" cy="461659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 defTabSz="1042990"/>
            <a:r>
              <a:rPr lang="en-US" altLang="zh-TW" sz="24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</a:t>
            </a:r>
            <a:r>
              <a:rPr lang="en-US" altLang="zh-TW" sz="24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重要經歷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成果</a:t>
            </a:r>
            <a:endParaRPr lang="zh-TW" altLang="en-US" sz="2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38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5496" y="0"/>
            <a:ext cx="2987824" cy="685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2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059832" y="0"/>
            <a:ext cx="2987824" cy="685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6084168" y="0"/>
            <a:ext cx="2987824" cy="685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171313" y="205781"/>
            <a:ext cx="2716189" cy="523214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 defTabSz="1042990"/>
            <a:r>
              <a:rPr lang="en-US" altLang="zh-TW" sz="28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</a:t>
            </a:r>
            <a:r>
              <a:rPr lang="en-US" altLang="zh-TW" sz="28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自我介紹</a:t>
            </a:r>
            <a:endParaRPr lang="zh-TW" altLang="en-US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68" y="1124744"/>
            <a:ext cx="252028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文字方塊 16"/>
          <p:cNvSpPr txBox="1"/>
          <p:nvPr/>
        </p:nvSpPr>
        <p:spPr>
          <a:xfrm>
            <a:off x="3195649" y="226242"/>
            <a:ext cx="2716189" cy="523214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 defTabSz="1042990"/>
            <a:r>
              <a:rPr lang="en-US" altLang="zh-TW" sz="28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</a:t>
            </a:r>
            <a:r>
              <a:rPr lang="en-US" altLang="zh-TW" sz="28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的照片集</a:t>
            </a:r>
            <a:endParaRPr lang="zh-TW" altLang="en-US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219985" y="226242"/>
            <a:ext cx="2716189" cy="584769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 defTabSz="1042990"/>
            <a:r>
              <a:rPr lang="en-US" altLang="zh-TW" sz="2000" b="1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</a:t>
            </a:r>
            <a:r>
              <a:rPr lang="en-US" altLang="zh-TW" sz="20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的自傳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興趣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專長</a:t>
            </a:r>
            <a:endParaRPr lang="en-US" altLang="zh-TW" sz="2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defTabSz="1042990"/>
            <a:r>
              <a:rPr lang="zh-TW" altLang="en-US" sz="1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請扣緊系上的人才</a:t>
            </a:r>
            <a:r>
              <a:rPr lang="zh-TW" altLang="en-US" sz="1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特質，不要亂亂寫</a:t>
            </a:r>
            <a:endParaRPr lang="zh-TW" altLang="en-US" sz="1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504" y="3717032"/>
            <a:ext cx="285200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班級</a:t>
            </a:r>
            <a:r>
              <a:rPr lang="en-US" altLang="zh-TW" dirty="0" smtClean="0"/>
              <a:t>﹍</a:t>
            </a:r>
            <a:r>
              <a:rPr lang="zh-TW" altLang="en-US" dirty="0" smtClean="0"/>
              <a:t>座號</a:t>
            </a:r>
            <a:r>
              <a:rPr lang="en-US" altLang="zh-TW" dirty="0" smtClean="0"/>
              <a:t>﹍</a:t>
            </a:r>
            <a:r>
              <a:rPr lang="zh-TW" altLang="en-US" dirty="0" smtClean="0"/>
              <a:t>姓名</a:t>
            </a:r>
            <a:r>
              <a:rPr lang="en-US" altLang="zh-TW" dirty="0" smtClean="0"/>
              <a:t>﹍﹍﹍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0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324052"/>
              </p:ext>
            </p:extLst>
          </p:nvPr>
        </p:nvGraphicFramePr>
        <p:xfrm>
          <a:off x="-24511" y="0"/>
          <a:ext cx="9144000" cy="6846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46494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78191" marR="78191" marT="41468" marB="41468"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78191" marR="78191" marT="41468" marB="41468"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78191" marR="78191" marT="41468" marB="4146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38634" y="312941"/>
            <a:ext cx="2770854" cy="530380"/>
          </a:xfrm>
          <a:prstGeom prst="rect">
            <a:avLst/>
          </a:prstGeom>
          <a:noFill/>
        </p:spPr>
        <p:txBody>
          <a:bodyPr wrap="square" lIns="80142" tIns="40071" rIns="80142" bIns="40071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FFC000"/>
                </a:solidFill>
                <a:latin typeface="+mn-ea"/>
              </a:rPr>
              <a:t>獲獎紀錄及證明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100488" y="3616745"/>
            <a:ext cx="2894003" cy="2850914"/>
          </a:xfrm>
          <a:prstGeom prst="rect">
            <a:avLst/>
          </a:prstGeom>
          <a:noFill/>
        </p:spPr>
        <p:txBody>
          <a:bodyPr wrap="square" lIns="80142" tIns="40071" rIns="80142" bIns="40071" rtlCol="0">
            <a:sp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我是陳柏壬，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86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日出生於澎湖，父親曾任職於海軍總部，屆齡退休後目前在科技公司任職；母親是全職的家庭主婦，因父母工作關係，目前家住高雄，就讀鼓山高中。姊姊大我三歲，正就讀於  貴校，並擔任學生會行政部部長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74787"/>
              </p:ext>
            </p:extLst>
          </p:nvPr>
        </p:nvGraphicFramePr>
        <p:xfrm>
          <a:off x="77060" y="947195"/>
          <a:ext cx="2894003" cy="6013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7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74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800" b="1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國中</a:t>
                      </a:r>
                      <a:r>
                        <a:rPr kumimoji="0" lang="zh-TW" altLang="en-US" sz="1800" b="1" i="0" u="none" strike="noStrike" kern="1200" baseline="0" dirty="0" smtClean="0">
                          <a:solidFill>
                            <a:srgbClr val="0070C0"/>
                          </a:solidFill>
                          <a:latin typeface="新細明體"/>
                          <a:ea typeface="新細明體"/>
                          <a:cs typeface="+mn-cs"/>
                        </a:rPr>
                        <a:t>、小</a:t>
                      </a:r>
                      <a:endParaRPr lang="zh-TW" altLang="en-US" sz="1800" b="1" i="0" u="none" dirty="0"/>
                    </a:p>
                  </a:txBody>
                  <a:tcPr marL="78191" marR="78191" marT="41468" marB="414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rgbClr val="0070C0"/>
                          </a:solidFill>
                        </a:rPr>
                        <a:t>高中</a:t>
                      </a:r>
                      <a:endParaRPr lang="zh-TW" alt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L="78191" marR="78191" marT="41468" marB="4146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664">
                <a:tc>
                  <a:txBody>
                    <a:bodyPr/>
                    <a:lstStyle/>
                    <a:p>
                      <a:endParaRPr kumimoji="0" lang="zh-TW" alt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全國音樂比賽初賽男子合唱團 第一名 	</a:t>
                      </a:r>
                    </a:p>
                    <a:p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全國音樂比賽複賽男子合唱團 第二名 </a:t>
                      </a:r>
                    </a:p>
                    <a:p>
                      <a:endParaRPr kumimoji="0" lang="zh-TW" altLang="en-US" sz="1600" b="0" i="0" u="none" strike="noStrike" kern="1200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於國小榮獲熱心服務獎 </a:t>
                      </a:r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zh-TW" altLang="en-US" sz="1600" dirty="0"/>
                    </a:p>
                  </a:txBody>
                  <a:tcPr marL="78191" marR="78191" marT="41468" marB="41468"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zh-TW" alt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校內</a:t>
                      </a:r>
                      <a:r>
                        <a:rPr kumimoji="0" lang="en-US" altLang="zh-TW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3Q</a:t>
                      </a:r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達人甄選活動 </a:t>
                      </a:r>
                    </a:p>
                    <a:p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班級</a:t>
                      </a:r>
                      <a:r>
                        <a:rPr kumimoji="0" lang="en-US" altLang="zh-TW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AQ</a:t>
                      </a:r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達人代表 	</a:t>
                      </a:r>
                    </a:p>
                    <a:p>
                      <a:endParaRPr kumimoji="0" lang="zh-TW" altLang="en-US" sz="1600" b="0" i="0" u="none" strike="noStrike" kern="1200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校內</a:t>
                      </a:r>
                      <a:r>
                        <a:rPr kumimoji="0" lang="en-US" altLang="zh-TW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3Q</a:t>
                      </a:r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達人甄選活動 </a:t>
                      </a:r>
                    </a:p>
                    <a:p>
                      <a:r>
                        <a:rPr kumimoji="0" lang="en-US" altLang="zh-TW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AQ</a:t>
                      </a:r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達人校內初選第二名 </a:t>
                      </a:r>
                    </a:p>
                    <a:p>
                      <a:endParaRPr kumimoji="0" lang="zh-TW" altLang="en-US" sz="1600" b="0" i="0" u="none" strike="noStrike" kern="1200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彰師大企管研習營之證書 </a:t>
                      </a:r>
                    </a:p>
                    <a:p>
                      <a:endParaRPr kumimoji="0" lang="zh-TW" altLang="en-US" sz="1600" b="0" i="0" u="none" strike="noStrike" kern="1200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彰師大企管研習營之創意行銷競賽中 奪得冠軍 	</a:t>
                      </a:r>
                    </a:p>
                    <a:p>
                      <a:endParaRPr kumimoji="0" lang="zh-TW" altLang="en-US" sz="1600" b="0" i="0" u="none" strike="noStrike" kern="1200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高中幹部證明</a:t>
                      </a:r>
                      <a:r>
                        <a:rPr kumimoji="0" lang="en-US" altLang="zh-TW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r>
                        <a:rPr kumimoji="0" lang="zh-TW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副班長 	</a:t>
                      </a:r>
                    </a:p>
                    <a:p>
                      <a:endParaRPr lang="zh-TW" altLang="en-US" sz="1600" dirty="0"/>
                    </a:p>
                  </a:txBody>
                  <a:tcPr marL="78191" marR="78191" marT="41468" marB="4146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6347887" y="3593060"/>
            <a:ext cx="2462981" cy="2850920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由於父母平時待人謙和、喜歡旅遊，耳濡目染下，謙虛有禮是我在待人處事上的基本態度、嘗試新奇事物是我的嗜好；雖然如此，家人也常常鼓勵我參與許多團體表演與競賽，這讓我深刻體會到團隊合作以及全力以赴的精神。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3405128" y="323622"/>
            <a:ext cx="2093534" cy="530386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FFC000"/>
                </a:solidFill>
              </a:rPr>
              <a:t>我的</a:t>
            </a:r>
            <a:r>
              <a:rPr lang="en-US" altLang="zh-TW" sz="2800" b="1" dirty="0">
                <a:solidFill>
                  <a:srgbClr val="FFC000"/>
                </a:solidFill>
              </a:rPr>
              <a:t>Family</a:t>
            </a:r>
            <a:endParaRPr lang="zh-TW" altLang="en-US" sz="2800" b="1" dirty="0">
              <a:solidFill>
                <a:srgbClr val="FFC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297455" y="312941"/>
            <a:ext cx="2534331" cy="530386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FFC000"/>
                </a:solidFill>
              </a:rPr>
              <a:t>我的</a:t>
            </a:r>
            <a:r>
              <a:rPr lang="en-US" altLang="zh-TW" sz="2800" b="1" dirty="0">
                <a:solidFill>
                  <a:srgbClr val="FFC000"/>
                </a:solidFill>
              </a:rPr>
              <a:t>Style</a:t>
            </a:r>
            <a:endParaRPr lang="zh-TW" altLang="en-US" sz="2800" b="1" dirty="0">
              <a:solidFill>
                <a:srgbClr val="FFC000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34" y="4343348"/>
            <a:ext cx="1260581" cy="199510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487" y="1083023"/>
            <a:ext cx="2949032" cy="2345976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770" y="1104527"/>
            <a:ext cx="2256371" cy="1801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4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77357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78191" marR="78191" marT="41468" marB="4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 dirty="0" smtClean="0"/>
                        <a:t>　</a:t>
                      </a:r>
                      <a:endParaRPr lang="zh-TW" altLang="en-US" sz="1300" dirty="0"/>
                    </a:p>
                  </a:txBody>
                  <a:tcPr marL="78191" marR="78191" marT="41468" marB="4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78191" marR="78191" marT="41468" marB="4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65597" y="1177391"/>
            <a:ext cx="2909488" cy="55396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2" tIns="40071" rIns="80142" bIns="40071" rtlCol="0" anchor="ctr"/>
          <a:lstStyle/>
          <a:p>
            <a:pPr algn="ctr"/>
            <a:endParaRPr lang="zh-TW" altLang="en-US"/>
          </a:p>
        </p:txBody>
      </p:sp>
      <p:sp>
        <p:nvSpPr>
          <p:cNvPr id="11" name="五角星形 10"/>
          <p:cNvSpPr/>
          <p:nvPr/>
        </p:nvSpPr>
        <p:spPr>
          <a:xfrm>
            <a:off x="2170593" y="98311"/>
            <a:ext cx="431022" cy="45717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2" tIns="40071" rIns="80142" bIns="40071" rtlCol="0" anchor="ctr"/>
          <a:lstStyle/>
          <a:p>
            <a:pPr algn="ctr"/>
            <a:endParaRPr lang="zh-TW" altLang="en-US"/>
          </a:p>
        </p:txBody>
      </p:sp>
      <p:sp>
        <p:nvSpPr>
          <p:cNvPr id="12" name="五角星形 11"/>
          <p:cNvSpPr/>
          <p:nvPr/>
        </p:nvSpPr>
        <p:spPr>
          <a:xfrm>
            <a:off x="482310" y="98311"/>
            <a:ext cx="431022" cy="45717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2" tIns="40071" rIns="80142" bIns="40071"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12224"/>
              </p:ext>
            </p:extLst>
          </p:nvPr>
        </p:nvGraphicFramePr>
        <p:xfrm>
          <a:off x="34041" y="4931144"/>
          <a:ext cx="2941044" cy="1609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9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312">
                <a:tc>
                  <a:txBody>
                    <a:bodyPr/>
                    <a:lstStyle/>
                    <a:p>
                      <a:r>
                        <a:rPr lang="zh-TW" altLang="en-US" sz="1600" b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姓名</a:t>
                      </a:r>
                      <a:endParaRPr lang="zh-TW" altLang="en-US" sz="1600" b="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8191" marR="78191" marT="41468" marB="4146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b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陳柏壬</a:t>
                      </a:r>
                      <a:endParaRPr lang="zh-TW" altLang="en-US" sz="1600" b="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8191" marR="78191" marT="41468" marB="4146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312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生日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8191" marR="78191" marT="41468" marB="4146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86.9.28</a:t>
                      </a:r>
                      <a:endParaRPr lang="zh-TW" altLang="en-US" sz="1600" dirty="0"/>
                    </a:p>
                  </a:txBody>
                  <a:tcPr marL="78191" marR="78191" marT="41468" marB="4146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312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興趣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8191" marR="78191" marT="41468" marB="4146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5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旅行、游泳、自編詞曲</a:t>
                      </a:r>
                      <a:endParaRPr lang="zh-TW" altLang="en-US" sz="15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8191" marR="78191" marT="41468" marB="4146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312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座右銘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8191" marR="78191" marT="41468" marB="4146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5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鳳凰涅槃，等待浴火重生</a:t>
                      </a:r>
                      <a:endParaRPr lang="zh-TW" altLang="en-US" sz="15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8191" marR="78191" marT="41468" marB="4146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47554" y="66974"/>
            <a:ext cx="2945574" cy="977022"/>
          </a:xfrm>
          <a:prstGeom prst="rect">
            <a:avLst/>
          </a:prstGeom>
          <a:noFill/>
        </p:spPr>
        <p:txBody>
          <a:bodyPr wrap="square" lIns="80142" tIns="40071" rIns="80142" bIns="40071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義守大學</a:t>
            </a:r>
            <a:endParaRPr lang="en-US" altLang="zh-TW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生物醫學工程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340510" y="234465"/>
            <a:ext cx="2659895" cy="642041"/>
          </a:xfrm>
          <a:prstGeom prst="rect">
            <a:avLst/>
          </a:prstGeom>
          <a:noFill/>
        </p:spPr>
        <p:txBody>
          <a:bodyPr wrap="square" lIns="80142" tIns="40071" rIns="80142" bIns="40071" rtlCol="0">
            <a:spAutoFit/>
          </a:bodyPr>
          <a:lstStyle/>
          <a:p>
            <a:pPr algn="ctr"/>
            <a:r>
              <a:rPr lang="zh-TW" altLang="en-US" sz="35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成為醫工人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6296087" y="222329"/>
            <a:ext cx="2737202" cy="619534"/>
          </a:xfrm>
          <a:prstGeom prst="rect">
            <a:avLst/>
          </a:prstGeom>
          <a:noFill/>
        </p:spPr>
        <p:txBody>
          <a:bodyPr wrap="square" lIns="80142" tIns="40071" rIns="80142" bIns="40071" rtlCol="0">
            <a:spAutoFit/>
          </a:bodyPr>
          <a:lstStyle/>
          <a:p>
            <a:pPr algn="ctr"/>
            <a:r>
              <a:rPr lang="zh-TW" altLang="en-US" sz="35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讀書計畫</a:t>
            </a: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216486"/>
              </p:ext>
            </p:extLst>
          </p:nvPr>
        </p:nvGraphicFramePr>
        <p:xfrm>
          <a:off x="6234513" y="1103707"/>
          <a:ext cx="2768456" cy="5048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4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76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2500" b="1" i="0" kern="1200" dirty="0" smtClean="0">
                          <a:solidFill>
                            <a:srgbClr val="00B0F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近程</a:t>
                      </a:r>
                      <a:r>
                        <a:rPr kumimoji="0" lang="en-US" altLang="zh-TW" sz="2500" b="1" i="0" kern="1200" dirty="0" smtClean="0">
                          <a:solidFill>
                            <a:srgbClr val="00B0F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endParaRPr kumimoji="0" lang="zh-TW" altLang="zh-TW" sz="2500" b="1" i="0" kern="1200" dirty="0" smtClean="0">
                        <a:solidFill>
                          <a:srgbClr val="00B0F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endParaRPr lang="zh-TW" altLang="en-US" sz="1500" dirty="0"/>
                    </a:p>
                  </a:txBody>
                  <a:tcPr marL="78191" marR="78191" marT="41468" marB="4146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zh-TW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提升英文能力</a:t>
                      </a:r>
                      <a:endParaRPr kumimoji="0"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zh-TW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了解科系概況</a:t>
                      </a:r>
                      <a:endParaRPr lang="zh-TW" altLang="en-US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78191" marR="78191" marT="41468" marB="4146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1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2500" b="0" i="0" kern="1200" dirty="0" smtClean="0">
                          <a:solidFill>
                            <a:srgbClr val="00B0F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中程</a:t>
                      </a:r>
                      <a:r>
                        <a:rPr kumimoji="0" lang="en-US" altLang="zh-TW" sz="2500" b="0" i="0" kern="1200" dirty="0" smtClean="0">
                          <a:solidFill>
                            <a:srgbClr val="00B0F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endParaRPr kumimoji="0" lang="zh-TW" altLang="zh-TW" sz="2500" b="0" i="0" kern="1200" dirty="0" smtClean="0">
                        <a:solidFill>
                          <a:srgbClr val="00B0F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endParaRPr lang="zh-TW" altLang="en-US" sz="1500" dirty="0"/>
                    </a:p>
                  </a:txBody>
                  <a:tcPr marL="78191" marR="78191" marT="41468" marB="4146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zh-TW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鞏固課業</a:t>
                      </a:r>
                      <a:endParaRPr kumimoji="0" lang="en-US" altLang="zh-TW" sz="18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zh-TW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積極爭取交換家庭及留學資格</a:t>
                      </a:r>
                      <a:endParaRPr kumimoji="0" lang="en-US" altLang="zh-TW" sz="18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zh-TW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參與校內外活動及考試</a:t>
                      </a:r>
                      <a:endParaRPr kumimoji="0" lang="en-US" altLang="zh-TW" sz="18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kumimoji="0" lang="zh-TW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加強第三語</a:t>
                      </a:r>
                      <a:r>
                        <a:rPr kumimoji="0" lang="zh-TW" altLang="en-US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言</a:t>
                      </a:r>
                      <a:endParaRPr lang="zh-TW" altLang="en-US" sz="1800" i="0" dirty="0">
                        <a:solidFill>
                          <a:schemeClr val="tx1"/>
                        </a:solidFill>
                      </a:endParaRPr>
                    </a:p>
                  </a:txBody>
                  <a:tcPr marL="78191" marR="78191" marT="41468" marB="4146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02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2500" b="1" i="0" kern="1200" dirty="0" smtClean="0">
                          <a:solidFill>
                            <a:srgbClr val="00B0F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遠程</a:t>
                      </a:r>
                      <a:r>
                        <a:rPr kumimoji="0" lang="en-US" altLang="zh-TW" sz="2500" b="1" i="0" kern="1200" dirty="0" smtClean="0">
                          <a:solidFill>
                            <a:srgbClr val="00B0F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endParaRPr kumimoji="0" lang="zh-TW" altLang="zh-TW" sz="2500" b="1" i="0" kern="1200" dirty="0" smtClean="0">
                        <a:solidFill>
                          <a:srgbClr val="00B0F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endParaRPr lang="zh-TW" altLang="en-US" sz="1500" dirty="0"/>
                    </a:p>
                  </a:txBody>
                  <a:tcPr marL="78191" marR="78191" marT="41468" marB="4146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zh-TW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投入職場</a:t>
                      </a:r>
                      <a:endParaRPr kumimoji="0" lang="en-US" altLang="zh-TW" sz="18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zh-TW" altLang="zh-TW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出國深造</a:t>
                      </a:r>
                      <a:endParaRPr lang="zh-TW" altLang="en-US" sz="1800" i="0" dirty="0">
                        <a:solidFill>
                          <a:schemeClr val="tx1"/>
                        </a:solidFill>
                      </a:endParaRPr>
                    </a:p>
                  </a:txBody>
                  <a:tcPr marL="78191" marR="78191" marT="41468" marB="4146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3340509" y="1103706"/>
            <a:ext cx="2770854" cy="4789912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由於全家經常旅遊，這幾年遊歷歐洲及日本後，發現先進國家對於生物醫學科技結合資訊工程的投入不遺餘力，台灣這幾年也意識到醫工的前景，未來如何從工程技術中輔助醫學、進而提升醫療水平，這是一個非常值得持續研究探討的課題。我也希望在大學四年內、或未來能親手做出一台能以神經元作為主體、藉由資訊載台與機械的結合，製造出”類”義肢，讓不幸失去四肢的人們有機會”再生”手足，尋回健全的歡笑。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97" y="1273749"/>
            <a:ext cx="2533488" cy="358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5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449</Words>
  <Application>Microsoft Office PowerPoint</Application>
  <PresentationFormat>如螢幕大小 (4:3)</PresentationFormat>
  <Paragraphs>60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Windows 使用者</cp:lastModifiedBy>
  <cp:revision>9</cp:revision>
  <dcterms:created xsi:type="dcterms:W3CDTF">2016-04-13T01:23:40Z</dcterms:created>
  <dcterms:modified xsi:type="dcterms:W3CDTF">2023-03-28T00:53:20Z</dcterms:modified>
</cp:coreProperties>
</file>