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4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16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13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0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19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60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64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1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2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6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64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6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1893-FA53-42FE-B3C3-01804D5DDF1F}" type="datetimeFigureOut">
              <a:rPr lang="zh-TW" altLang="en-US" smtClean="0"/>
              <a:t>2021/11/25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0A1B-6112-4570-9431-026106B06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.asia.edu.t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9549" r="912" b="20969"/>
          <a:stretch/>
        </p:blipFill>
        <p:spPr>
          <a:xfrm>
            <a:off x="0" y="2612572"/>
            <a:ext cx="12209887" cy="42454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49624"/>
            <a:ext cx="9144000" cy="27745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   介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 </a:t>
            </a:r>
            <a:br>
              <a:rPr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 健康產業管理學系</a:t>
            </a:r>
            <a:r>
              <a:rPr lang="en-US" altLang="zh-TW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9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Healthcare Administration, Asia University</a:t>
            </a:r>
            <a:endParaRPr lang="zh-TW" altLang="en-US" sz="2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28" y="478499"/>
            <a:ext cx="1559501" cy="15595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17" y="1097280"/>
            <a:ext cx="330646" cy="3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" y="890800"/>
            <a:ext cx="12209929" cy="60125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歡迎蒞臨本系網頁   </a:t>
            </a:r>
            <a:r>
              <a:rPr lang="en-US" altLang="zh-TW" sz="2000" dirty="0" smtClean="0">
                <a:hlinkClick r:id="rId3"/>
              </a:rPr>
              <a:t>https://ha.asia.edu.tw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5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95" t="4493"/>
          <a:stretch/>
        </p:blipFill>
        <p:spPr>
          <a:xfrm>
            <a:off x="0" y="3729047"/>
            <a:ext cx="12192000" cy="312895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本系學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</a:p>
        </p:txBody>
      </p:sp>
      <p:sp>
        <p:nvSpPr>
          <p:cNvPr id="6" name="矩形 5"/>
          <p:cNvSpPr/>
          <p:nvPr/>
        </p:nvSpPr>
        <p:spPr>
          <a:xfrm>
            <a:off x="179294" y="1243412"/>
            <a:ext cx="2250141" cy="1974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大學部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醫療機構管理學程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長期照護管理學</a:t>
            </a:r>
            <a:r>
              <a:rPr lang="zh-TW" altLang="en-US" sz="2000" dirty="0">
                <a:solidFill>
                  <a:schemeClr val="tx1"/>
                </a:solidFill>
              </a:rPr>
              <a:t>程</a:t>
            </a:r>
          </a:p>
        </p:txBody>
      </p:sp>
      <p:sp>
        <p:nvSpPr>
          <p:cNvPr id="7" name="矩形 6"/>
          <p:cNvSpPr/>
          <p:nvPr/>
        </p:nvSpPr>
        <p:spPr>
          <a:xfrm>
            <a:off x="2572870" y="1243412"/>
            <a:ext cx="2250141" cy="1974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碩士班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健康管理組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長期照護</a:t>
            </a:r>
            <a:r>
              <a:rPr lang="zh-TW" altLang="en-US" sz="2000" dirty="0">
                <a:solidFill>
                  <a:schemeClr val="tx1"/>
                </a:solidFill>
              </a:rPr>
              <a:t>組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60021" y="1243410"/>
            <a:ext cx="2250141" cy="1974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博士班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53597" y="1243409"/>
            <a:ext cx="2250141" cy="1974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國際學程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全英語碩士學位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全英語博士學位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70929" y="1243412"/>
            <a:ext cx="2250141" cy="1974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專班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健康管理組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長期照護</a:t>
            </a:r>
            <a:r>
              <a:rPr lang="zh-TW" altLang="en-US" sz="2000" dirty="0">
                <a:solidFill>
                  <a:schemeClr val="tx1"/>
                </a:solidFill>
              </a:rPr>
              <a:t>組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課程特色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294" y="1243412"/>
            <a:ext cx="2250141" cy="1974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課程學程化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公共衛生核心課程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醫管專業學程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長照專業學</a:t>
            </a:r>
            <a:r>
              <a:rPr lang="zh-TW" altLang="en-US" sz="2000" dirty="0">
                <a:solidFill>
                  <a:schemeClr val="tx1"/>
                </a:solidFill>
              </a:rPr>
              <a:t>程</a:t>
            </a:r>
          </a:p>
        </p:txBody>
      </p:sp>
      <p:sp>
        <p:nvSpPr>
          <p:cNvPr id="7" name="矩形 6"/>
          <p:cNvSpPr/>
          <p:nvPr/>
        </p:nvSpPr>
        <p:spPr>
          <a:xfrm>
            <a:off x="9753596" y="1243409"/>
            <a:ext cx="2250141" cy="1974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證照輔導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課程與證照連結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重要證照輔導班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7479" y="1243410"/>
            <a:ext cx="2250141" cy="1974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課外學習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系學會、社團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研討會活動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51055" y="1243409"/>
            <a:ext cx="2250141" cy="1974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就業學程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獲得</a:t>
            </a:r>
            <a:r>
              <a:rPr lang="zh-TW" altLang="en-US" sz="2000" dirty="0" smtClean="0">
                <a:solidFill>
                  <a:schemeClr val="tx1"/>
                </a:solidFill>
              </a:rPr>
              <a:t>勞動部補助</a:t>
            </a:r>
            <a:r>
              <a:rPr lang="en-US" altLang="zh-TW" sz="1400" dirty="0" smtClean="0">
                <a:solidFill>
                  <a:schemeClr val="tx1"/>
                </a:solidFill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醫管就業學程</a:t>
            </a: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長照就業學程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8387" y="1243412"/>
            <a:ext cx="2250141" cy="1974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強調實習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醫院、長照機構、中央地方衛生機關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t="4671" b="8711"/>
          <a:stretch/>
        </p:blipFill>
        <p:spPr>
          <a:xfrm>
            <a:off x="0" y="3738282"/>
            <a:ext cx="1219200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t="4136" b="4316"/>
          <a:stretch/>
        </p:blipFill>
        <p:spPr>
          <a:xfrm>
            <a:off x="0" y="3624943"/>
            <a:ext cx="12192000" cy="323305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本系特色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294" y="1243412"/>
            <a:ext cx="2250141" cy="197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多元專業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0070C0"/>
                </a:solidFill>
              </a:rPr>
              <a:t>公共衛生核心課程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醫管</a:t>
            </a:r>
            <a:r>
              <a:rPr lang="zh-TW" altLang="en-US" sz="2000" dirty="0" smtClean="0">
                <a:solidFill>
                  <a:schemeClr val="tx1"/>
                </a:solidFill>
              </a:rPr>
              <a:t>專業學程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rgbClr val="7030A0"/>
                </a:solidFill>
              </a:rPr>
              <a:t>長照</a:t>
            </a:r>
            <a:r>
              <a:rPr lang="zh-TW" altLang="en-US" sz="2000" dirty="0" smtClean="0">
                <a:solidFill>
                  <a:schemeClr val="tx1"/>
                </a:solidFill>
              </a:rPr>
              <a:t>專業學</a:t>
            </a:r>
            <a:r>
              <a:rPr lang="zh-TW" altLang="en-US" sz="2000" dirty="0">
                <a:solidFill>
                  <a:schemeClr val="tx1"/>
                </a:solidFill>
              </a:rPr>
              <a:t>程</a:t>
            </a:r>
          </a:p>
        </p:txBody>
      </p:sp>
      <p:sp>
        <p:nvSpPr>
          <p:cNvPr id="13" name="矩形 12"/>
          <p:cNvSpPr/>
          <p:nvPr/>
        </p:nvSpPr>
        <p:spPr>
          <a:xfrm>
            <a:off x="9753596" y="1243409"/>
            <a:ext cx="2250141" cy="197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國際交流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全英語課程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b="1" dirty="0" smtClean="0">
                <a:solidFill>
                  <a:srgbClr val="0070C0"/>
                </a:solidFill>
              </a:rPr>
              <a:t>知名大學來台交流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/>
            </a:r>
            <a:br>
              <a:rPr lang="en-US" altLang="zh-TW" sz="2000" b="1" dirty="0" smtClean="0">
                <a:solidFill>
                  <a:srgbClr val="0070C0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杜蘭、</a:t>
            </a:r>
            <a:r>
              <a:rPr lang="en-US" altLang="zh-TW" sz="2000" dirty="0" smtClean="0">
                <a:solidFill>
                  <a:schemeClr val="tx1"/>
                </a:solidFill>
              </a:rPr>
              <a:t>TAMU)</a:t>
            </a:r>
          </a:p>
        </p:txBody>
      </p:sp>
      <p:sp>
        <p:nvSpPr>
          <p:cNvPr id="14" name="矩形 13"/>
          <p:cNvSpPr/>
          <p:nvPr/>
        </p:nvSpPr>
        <p:spPr>
          <a:xfrm>
            <a:off x="4957479" y="1243410"/>
            <a:ext cx="2250141" cy="197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堅強師資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兼具理論與實務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國內外博士師資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1055" y="1243409"/>
            <a:ext cx="2250141" cy="197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重視實務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實習必修</a:t>
            </a:r>
            <a:r>
              <a:rPr lang="en-US" altLang="zh-TW" sz="2000" dirty="0" smtClean="0">
                <a:solidFill>
                  <a:schemeClr val="tx1"/>
                </a:solidFill>
              </a:rPr>
              <a:t>320</a:t>
            </a:r>
            <a:r>
              <a:rPr lang="zh-TW" altLang="en-US" sz="2000" dirty="0" smtClean="0">
                <a:solidFill>
                  <a:schemeClr val="tx1"/>
                </a:solidFill>
              </a:rPr>
              <a:t>小時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就業學程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額外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全學期實習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選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2568387" y="1243412"/>
            <a:ext cx="2250141" cy="197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學制完整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包含 學、碩、博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b="1" dirty="0" smtClean="0">
                <a:solidFill>
                  <a:srgbClr val="0070C0"/>
                </a:solidFill>
              </a:rPr>
              <a:t>五年一貫 學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+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碩士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逕升博士班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9294" y="5468083"/>
            <a:ext cx="131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附屬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</a:p>
        </p:txBody>
      </p:sp>
    </p:spTree>
    <p:extLst>
      <p:ext uri="{BB962C8B-B14F-4D97-AF65-F5344CB8AC3E}">
        <p14:creationId xmlns:p14="http://schemas.microsoft.com/office/powerpoint/2010/main" val="414649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zh-TW" altLang="en-US" sz="2200" b="1" dirty="0"/>
              <a:t>健康政策與管理研究中心</a:t>
            </a:r>
            <a:r>
              <a:rPr lang="en-US" altLang="zh-TW" sz="2200" b="1" dirty="0"/>
              <a:t>H115</a:t>
            </a:r>
          </a:p>
          <a:p>
            <a:r>
              <a:rPr lang="zh-TW" altLang="en-US" sz="2200" b="1" dirty="0"/>
              <a:t>疾病分類專業教室</a:t>
            </a:r>
            <a:r>
              <a:rPr lang="en-US" altLang="zh-TW" sz="2200" b="1" dirty="0"/>
              <a:t>I635</a:t>
            </a:r>
          </a:p>
          <a:p>
            <a:r>
              <a:rPr lang="zh-TW" altLang="en-US" sz="2200" b="1" dirty="0" smtClean="0"/>
              <a:t>長期</a:t>
            </a:r>
            <a:r>
              <a:rPr lang="zh-TW" altLang="en-US" sz="2200" b="1" dirty="0"/>
              <a:t>照顧生活示範空間</a:t>
            </a:r>
            <a:r>
              <a:rPr lang="en-US" altLang="zh-TW" sz="2200" b="1" dirty="0"/>
              <a:t>H110</a:t>
            </a:r>
          </a:p>
          <a:p>
            <a:r>
              <a:rPr lang="zh-TW" altLang="en-US" sz="2200" b="1" dirty="0" smtClean="0"/>
              <a:t>輔具展示櫥窗、失能模擬體驗設備</a:t>
            </a:r>
            <a:endParaRPr lang="en-US" altLang="zh-TW" sz="2200" b="1" dirty="0" smtClean="0"/>
          </a:p>
          <a:p>
            <a:r>
              <a:rPr lang="zh-TW" altLang="en-US" sz="2200" b="1" dirty="0" smtClean="0"/>
              <a:t>照顧技術操作空間</a:t>
            </a:r>
            <a:endParaRPr lang="en-US" altLang="zh-TW" sz="2200" b="1" dirty="0" smtClean="0"/>
          </a:p>
          <a:p>
            <a:r>
              <a:rPr lang="zh-TW" altLang="en-US" sz="2200" b="1" dirty="0" smtClean="0"/>
              <a:t>資料分析軟體、資訊系統</a:t>
            </a:r>
            <a:endParaRPr lang="zh-TW" altLang="en-US" sz="2200" b="1" dirty="0"/>
          </a:p>
        </p:txBody>
      </p:sp>
      <p:pic>
        <p:nvPicPr>
          <p:cNvPr id="4" name="圖片 3" descr="長期照護輔具示範教室"/>
          <p:cNvPicPr/>
          <p:nvPr/>
        </p:nvPicPr>
        <p:blipFill>
          <a:blip r:embed="rId2" cstate="print"/>
          <a:srcRect l="7840" b="6843"/>
          <a:stretch>
            <a:fillRect/>
          </a:stretch>
        </p:blipFill>
        <p:spPr>
          <a:xfrm>
            <a:off x="125505" y="4473388"/>
            <a:ext cx="2653553" cy="229496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5090" t="35950" r="10028" b="2857"/>
          <a:stretch/>
        </p:blipFill>
        <p:spPr>
          <a:xfrm>
            <a:off x="2875144" y="4468269"/>
            <a:ext cx="4392705" cy="22949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/>
          <a:srcRect l="13748" t="23655" r="2734" b="3144"/>
          <a:stretch/>
        </p:blipFill>
        <p:spPr>
          <a:xfrm>
            <a:off x="8623257" y="4467743"/>
            <a:ext cx="3443238" cy="22954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/>
          <a:srcRect l="78665" t="44293" r="2327" b="5971"/>
          <a:stretch/>
        </p:blipFill>
        <p:spPr>
          <a:xfrm>
            <a:off x="7338699" y="4468269"/>
            <a:ext cx="1213708" cy="22954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/>
          <a:srcRect l="6919" t="46527" r="4546" b="3894"/>
          <a:stretch/>
        </p:blipFill>
        <p:spPr>
          <a:xfrm>
            <a:off x="5662871" y="1914286"/>
            <a:ext cx="6403624" cy="232985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本系特色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829" y="1149328"/>
            <a:ext cx="1915886" cy="67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空間設備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04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 flipH="1">
            <a:off x="0" y="349623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證照考試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五邊形 1"/>
          <p:cNvSpPr/>
          <p:nvPr/>
        </p:nvSpPr>
        <p:spPr>
          <a:xfrm>
            <a:off x="1147483" y="1080123"/>
            <a:ext cx="4778189" cy="95922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醫務管理師檢定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＞形箭號 2"/>
          <p:cNvSpPr/>
          <p:nvPr/>
        </p:nvSpPr>
        <p:spPr>
          <a:xfrm>
            <a:off x="6024282" y="1080123"/>
            <a:ext cx="4652683" cy="95922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醫務管理師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1147483" y="2251581"/>
            <a:ext cx="4778189" cy="95922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病歷資訊管理師檢定考試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＞形箭號 13"/>
          <p:cNvSpPr/>
          <p:nvPr/>
        </p:nvSpPr>
        <p:spPr>
          <a:xfrm>
            <a:off x="6024282" y="2251581"/>
            <a:ext cx="4652683" cy="95922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病歷資訊管理師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1147483" y="3423039"/>
            <a:ext cx="4778189" cy="95922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公共衛生核心能力檢定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6024282" y="3423039"/>
            <a:ext cx="4652683" cy="95922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公共衛生師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五邊形 16"/>
          <p:cNvSpPr/>
          <p:nvPr/>
        </p:nvSpPr>
        <p:spPr>
          <a:xfrm>
            <a:off x="1147483" y="4594497"/>
            <a:ext cx="4778189" cy="95922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照顧服務員技術士技能檢定</a:t>
            </a:r>
          </a:p>
        </p:txBody>
      </p:sp>
      <p:sp>
        <p:nvSpPr>
          <p:cNvPr id="18" name="＞形箭號 17"/>
          <p:cNvSpPr/>
          <p:nvPr/>
        </p:nvSpPr>
        <p:spPr>
          <a:xfrm>
            <a:off x="6024282" y="4594497"/>
            <a:ext cx="4652683" cy="95922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居家督導、個管師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7483" y="5787726"/>
            <a:ext cx="9529482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其他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證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照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</a:rPr>
              <a:t>醫務行政管理人員、高階醫務管理師、疾病分類技術員</a:t>
            </a:r>
            <a:r>
              <a:rPr lang="en-US" altLang="zh-TW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師</a:t>
            </a:r>
            <a:r>
              <a:rPr lang="zh-TW" altLang="en-US" dirty="0">
                <a:solidFill>
                  <a:srgbClr val="002060"/>
                </a:solidFill>
              </a:rPr>
              <a:t>、癌症登記技術人員</a:t>
            </a:r>
            <a:r>
              <a:rPr lang="zh-TW" altLang="en-US" dirty="0" smtClean="0">
                <a:solidFill>
                  <a:srgbClr val="002060"/>
                </a:solidFill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醫療資訊管理師、健康保險管理師、健康產業管理師、健康管理師、職業安全衛生管理人員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85457"/>
            <a:ext cx="12204939" cy="35541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02086" y="653142"/>
            <a:ext cx="5976257" cy="2634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聯絡我們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sz="2400" dirty="0" smtClean="0">
                <a:solidFill>
                  <a:schemeClr val="tx1"/>
                </a:solidFill>
              </a:rPr>
              <a:t>地址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</a:rPr>
              <a:t>台中市</a:t>
            </a:r>
            <a:r>
              <a:rPr lang="zh-TW" altLang="zh-TW" sz="2400" dirty="0">
                <a:solidFill>
                  <a:schemeClr val="tx1"/>
                </a:solidFill>
              </a:rPr>
              <a:t>霧峰區柳豐路</a:t>
            </a:r>
            <a:r>
              <a:rPr lang="en-US" altLang="zh-TW" sz="2400" dirty="0">
                <a:solidFill>
                  <a:schemeClr val="tx1"/>
                </a:solidFill>
              </a:rPr>
              <a:t>500</a:t>
            </a:r>
            <a:r>
              <a:rPr lang="zh-TW" altLang="zh-TW" sz="2400" dirty="0">
                <a:solidFill>
                  <a:schemeClr val="tx1"/>
                </a:solidFill>
              </a:rPr>
              <a:t>號</a:t>
            </a:r>
          </a:p>
          <a:p>
            <a:r>
              <a:rPr lang="zh-TW" altLang="zh-TW" sz="2400" dirty="0">
                <a:solidFill>
                  <a:schemeClr val="tx1"/>
                </a:solidFill>
              </a:rPr>
              <a:t>系</a:t>
            </a:r>
            <a:r>
              <a:rPr lang="zh-TW" altLang="zh-TW" sz="2400" dirty="0" smtClean="0">
                <a:solidFill>
                  <a:schemeClr val="tx1"/>
                </a:solidFill>
              </a:rPr>
              <a:t>辦公室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</a:rPr>
              <a:t>資訊</a:t>
            </a:r>
            <a:r>
              <a:rPr lang="zh-TW" altLang="zh-TW" sz="2400" dirty="0">
                <a:solidFill>
                  <a:schemeClr val="tx1"/>
                </a:solidFill>
              </a:rPr>
              <a:t>大樓</a:t>
            </a:r>
            <a:r>
              <a:rPr lang="en-US" altLang="zh-TW" sz="2400" dirty="0">
                <a:solidFill>
                  <a:schemeClr val="tx1"/>
                </a:solidFill>
              </a:rPr>
              <a:t>4</a:t>
            </a:r>
            <a:r>
              <a:rPr lang="zh-TW" altLang="zh-TW" sz="2400" dirty="0" smtClean="0">
                <a:solidFill>
                  <a:schemeClr val="tx1"/>
                </a:solidFill>
              </a:rPr>
              <a:t>樓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(i402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zh-TW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TEL</a:t>
            </a:r>
            <a:r>
              <a:rPr lang="zh-TW" altLang="zh-TW" sz="2400" dirty="0">
                <a:solidFill>
                  <a:schemeClr val="tx1"/>
                </a:solidFill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</a:rPr>
              <a:t>04-23323456</a:t>
            </a:r>
            <a:r>
              <a:rPr lang="zh-TW" altLang="zh-TW" sz="2400" dirty="0" smtClean="0">
                <a:solidFill>
                  <a:schemeClr val="tx1"/>
                </a:solidFill>
              </a:rPr>
              <a:t>轉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5261</a:t>
            </a:r>
            <a:endParaRPr lang="zh-TW" altLang="zh-TW" sz="2400" dirty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E-mail</a:t>
            </a:r>
            <a:r>
              <a:rPr lang="en-US" altLang="zh-TW" sz="2400" dirty="0">
                <a:solidFill>
                  <a:schemeClr val="tx1"/>
                </a:solidFill>
              </a:rPr>
              <a:t>: </a:t>
            </a:r>
            <a:r>
              <a:rPr lang="en-US" altLang="zh-TW" sz="2400" dirty="0" smtClean="0">
                <a:solidFill>
                  <a:schemeClr val="tx1"/>
                </a:solidFill>
              </a:rPr>
              <a:t>dha@asia.edu.tw</a:t>
            </a:r>
            <a:endParaRPr lang="zh-TW" altLang="zh-TW" sz="24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170" y="1621970"/>
            <a:ext cx="1502229" cy="15022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1001" y="435429"/>
            <a:ext cx="5236030" cy="2852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歡迎蒞臨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 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產業管理學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97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261</Words>
  <Application>Microsoft Office PowerPoint</Application>
  <PresentationFormat>寬螢幕</PresentationFormat>
  <Paragraphs>68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簡   介  INTRODUCTION  to 亞洲大學 健康產業管理學系 Department of Healthcare Administration, Asia University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   介  INTRODUCTION to 亞洲大學 健康產業管理學系</dc:title>
  <dc:creator>JY Wang</dc:creator>
  <cp:lastModifiedBy>Windows 使用者</cp:lastModifiedBy>
  <cp:revision>19</cp:revision>
  <dcterms:created xsi:type="dcterms:W3CDTF">2020-08-20T06:47:29Z</dcterms:created>
  <dcterms:modified xsi:type="dcterms:W3CDTF">2021-11-25T09:59:43Z</dcterms:modified>
</cp:coreProperties>
</file>