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97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99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60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45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5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044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7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36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103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7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80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24B4-D300-47BE-8703-D038FC73FCAA}" type="datetimeFigureOut">
              <a:rPr lang="zh-TW" altLang="en-US" smtClean="0"/>
              <a:t>2022/2/24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60356-95F7-4F31-B04B-81FE8AC59D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08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71488" y="701458"/>
            <a:ext cx="1908457" cy="1914702"/>
          </a:xfrm>
        </p:spPr>
        <p:txBody>
          <a:bodyPr/>
          <a:lstStyle/>
          <a:p>
            <a:pPr algn="ctr"/>
            <a:r>
              <a:rPr lang="zh-TW" altLang="en-US" dirty="0" smtClean="0"/>
              <a:t>圖片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1400" dirty="0"/>
              <a:t>（加文字說明）</a:t>
            </a:r>
          </a:p>
        </p:txBody>
      </p:sp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539671"/>
              </p:ext>
            </p:extLst>
          </p:nvPr>
        </p:nvGraphicFramePr>
        <p:xfrm>
          <a:off x="471488" y="2717987"/>
          <a:ext cx="5915025" cy="2303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7493">
                  <a:extLst>
                    <a:ext uri="{9D8B030D-6E8A-4147-A177-3AD203B41FA5}">
                      <a16:colId xmlns:a16="http://schemas.microsoft.com/office/drawing/2014/main" val="1943425457"/>
                    </a:ext>
                  </a:extLst>
                </a:gridCol>
                <a:gridCol w="1295857">
                  <a:extLst>
                    <a:ext uri="{9D8B030D-6E8A-4147-A177-3AD203B41FA5}">
                      <a16:colId xmlns:a16="http://schemas.microsoft.com/office/drawing/2014/main" val="264360203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68455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上傳細目名稱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活動時間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習得能力與成長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837763"/>
                  </a:ext>
                </a:extLst>
              </a:tr>
              <a:tr h="44950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40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96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71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32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653130"/>
                  </a:ext>
                </a:extLst>
              </a:tr>
            </a:tbl>
          </a:graphicData>
        </a:graphic>
      </p:graphicFrame>
      <p:sp>
        <p:nvSpPr>
          <p:cNvPr id="8" name="標題 5"/>
          <p:cNvSpPr txBox="1">
            <a:spLocks/>
          </p:cNvSpPr>
          <p:nvPr/>
        </p:nvSpPr>
        <p:spPr>
          <a:xfrm>
            <a:off x="2577947" y="739377"/>
            <a:ext cx="1908457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圖片</a:t>
            </a:r>
            <a:endParaRPr lang="en-US" altLang="zh-TW" dirty="0" smtClean="0"/>
          </a:p>
          <a:p>
            <a:pPr algn="ctr"/>
            <a:r>
              <a:rPr lang="zh-TW" altLang="en-US" sz="1400" dirty="0"/>
              <a:t>（加文字說明）</a:t>
            </a:r>
          </a:p>
        </p:txBody>
      </p:sp>
      <p:sp>
        <p:nvSpPr>
          <p:cNvPr id="9" name="標題 5"/>
          <p:cNvSpPr txBox="1">
            <a:spLocks/>
          </p:cNvSpPr>
          <p:nvPr/>
        </p:nvSpPr>
        <p:spPr>
          <a:xfrm>
            <a:off x="4684407" y="713857"/>
            <a:ext cx="1908457" cy="194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圖片</a:t>
            </a:r>
            <a:endParaRPr lang="en-US" altLang="zh-TW" dirty="0" smtClean="0"/>
          </a:p>
          <a:p>
            <a:pPr algn="ctr"/>
            <a:r>
              <a:rPr lang="zh-TW" altLang="en-US" sz="1400" dirty="0"/>
              <a:t>（加文字說明）</a:t>
            </a:r>
          </a:p>
        </p:txBody>
      </p:sp>
      <p:sp>
        <p:nvSpPr>
          <p:cNvPr id="11" name="矩形 10"/>
          <p:cNvSpPr/>
          <p:nvPr/>
        </p:nvSpPr>
        <p:spPr>
          <a:xfrm>
            <a:off x="471488" y="5223353"/>
            <a:ext cx="5966890" cy="4359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心得省思：（要分段落）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471488" y="137786"/>
            <a:ext cx="6121376" cy="563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主題：陳又又多元表現綜整心得（保守主題）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40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205145" y="1261592"/>
            <a:ext cx="1908457" cy="1914702"/>
          </a:xfrm>
        </p:spPr>
        <p:txBody>
          <a:bodyPr/>
          <a:lstStyle/>
          <a:p>
            <a:pPr algn="ctr"/>
            <a:r>
              <a:rPr lang="zh-TW" altLang="en-US" dirty="0" smtClean="0"/>
              <a:t>圖片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1400" dirty="0" smtClean="0"/>
              <a:t>（加文字說明）</a:t>
            </a:r>
            <a:endParaRPr lang="zh-TW" altLang="en-US" sz="1400" dirty="0"/>
          </a:p>
        </p:txBody>
      </p:sp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927517"/>
              </p:ext>
            </p:extLst>
          </p:nvPr>
        </p:nvGraphicFramePr>
        <p:xfrm>
          <a:off x="2113600" y="1311494"/>
          <a:ext cx="4587825" cy="24249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9275">
                  <a:extLst>
                    <a:ext uri="{9D8B030D-6E8A-4147-A177-3AD203B41FA5}">
                      <a16:colId xmlns:a16="http://schemas.microsoft.com/office/drawing/2014/main" val="1943425457"/>
                    </a:ext>
                  </a:extLst>
                </a:gridCol>
                <a:gridCol w="1529275">
                  <a:extLst>
                    <a:ext uri="{9D8B030D-6E8A-4147-A177-3AD203B41FA5}">
                      <a16:colId xmlns:a16="http://schemas.microsoft.com/office/drawing/2014/main" val="468455413"/>
                    </a:ext>
                  </a:extLst>
                </a:gridCol>
                <a:gridCol w="1529275">
                  <a:extLst>
                    <a:ext uri="{9D8B030D-6E8A-4147-A177-3AD203B41FA5}">
                      <a16:colId xmlns:a16="http://schemas.microsoft.com/office/drawing/2014/main" val="2667610193"/>
                    </a:ext>
                  </a:extLst>
                </a:gridCol>
              </a:tblGrid>
              <a:tr h="50815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上傳細目名稱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時間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習得能力與成長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6837763"/>
                  </a:ext>
                </a:extLst>
              </a:tr>
              <a:tr h="45418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7405958"/>
                  </a:ext>
                </a:extLst>
              </a:tr>
              <a:tr h="3747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966833"/>
                  </a:ext>
                </a:extLst>
              </a:tr>
              <a:tr h="3747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671028"/>
                  </a:ext>
                </a:extLst>
              </a:tr>
              <a:tr h="3747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0324469"/>
                  </a:ext>
                </a:extLst>
              </a:tr>
              <a:tr h="3384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2653130"/>
                  </a:ext>
                </a:extLst>
              </a:tr>
            </a:tbl>
          </a:graphicData>
        </a:graphic>
      </p:graphicFrame>
      <p:sp>
        <p:nvSpPr>
          <p:cNvPr id="8" name="標題 5"/>
          <p:cNvSpPr txBox="1">
            <a:spLocks/>
          </p:cNvSpPr>
          <p:nvPr/>
        </p:nvSpPr>
        <p:spPr>
          <a:xfrm>
            <a:off x="205146" y="6915679"/>
            <a:ext cx="1908457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圖片</a:t>
            </a:r>
            <a:endParaRPr lang="en-US" altLang="zh-TW" dirty="0" smtClean="0"/>
          </a:p>
          <a:p>
            <a:pPr algn="ctr"/>
            <a:r>
              <a:rPr lang="zh-TW" altLang="en-US" sz="1400" dirty="0"/>
              <a:t>（加文字說明）</a:t>
            </a:r>
          </a:p>
        </p:txBody>
      </p:sp>
      <p:sp>
        <p:nvSpPr>
          <p:cNvPr id="9" name="標題 5"/>
          <p:cNvSpPr txBox="1">
            <a:spLocks/>
          </p:cNvSpPr>
          <p:nvPr/>
        </p:nvSpPr>
        <p:spPr>
          <a:xfrm>
            <a:off x="205145" y="3736429"/>
            <a:ext cx="1908457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圖片</a:t>
            </a:r>
            <a:endParaRPr lang="en-US" altLang="zh-TW" dirty="0" smtClean="0"/>
          </a:p>
          <a:p>
            <a:pPr algn="ctr"/>
            <a:r>
              <a:rPr lang="zh-TW" altLang="en-US" sz="1400" dirty="0"/>
              <a:t>（加文字說明）</a:t>
            </a:r>
          </a:p>
        </p:txBody>
      </p:sp>
      <p:sp>
        <p:nvSpPr>
          <p:cNvPr id="11" name="矩形 10"/>
          <p:cNvSpPr/>
          <p:nvPr/>
        </p:nvSpPr>
        <p:spPr>
          <a:xfrm>
            <a:off x="2113600" y="4103875"/>
            <a:ext cx="4587825" cy="56037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心得省思</a:t>
            </a:r>
            <a:r>
              <a:rPr lang="zh-TW" altLang="en-US" dirty="0"/>
              <a:t>：（要分段落）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421384" y="292072"/>
            <a:ext cx="6121376" cy="5636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主題：把握當下，過程即是最大的收穫（創意主題）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074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7359"/>
            <a:ext cx="5711868" cy="335130"/>
          </a:xfrm>
        </p:spPr>
        <p:txBody>
          <a:bodyPr>
            <a:noAutofit/>
          </a:bodyPr>
          <a:lstStyle/>
          <a:p>
            <a:r>
              <a:rPr lang="zh-TW" altLang="en-US" sz="1800" dirty="0" smtClean="0"/>
              <a:t>傳統型無表格文章式的綜整心得，利用版面增加變化</a:t>
            </a:r>
            <a:endParaRPr lang="zh-TW" altLang="en-US" sz="1800" dirty="0"/>
          </a:p>
        </p:txBody>
      </p:sp>
      <p:sp>
        <p:nvSpPr>
          <p:cNvPr id="4" name="矩形 3"/>
          <p:cNvSpPr/>
          <p:nvPr/>
        </p:nvSpPr>
        <p:spPr>
          <a:xfrm>
            <a:off x="265410" y="1129103"/>
            <a:ext cx="3411580" cy="20417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前言：</a:t>
            </a:r>
            <a:endParaRPr lang="zh-TW" altLang="en-US" dirty="0"/>
          </a:p>
        </p:txBody>
      </p:sp>
      <p:sp>
        <p:nvSpPr>
          <p:cNvPr id="5" name="標題 5"/>
          <p:cNvSpPr txBox="1">
            <a:spLocks/>
          </p:cNvSpPr>
          <p:nvPr/>
        </p:nvSpPr>
        <p:spPr>
          <a:xfrm>
            <a:off x="4221272" y="1131741"/>
            <a:ext cx="2201284" cy="20417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圖片</a:t>
            </a:r>
            <a:endParaRPr lang="en-US" altLang="zh-TW" dirty="0" smtClean="0"/>
          </a:p>
          <a:p>
            <a:pPr algn="ctr"/>
            <a:r>
              <a:rPr lang="zh-TW" altLang="en-US" sz="1400" dirty="0"/>
              <a:t>（加文字說明）</a:t>
            </a:r>
          </a:p>
        </p:txBody>
      </p:sp>
      <p:sp>
        <p:nvSpPr>
          <p:cNvPr id="6" name="標題 5"/>
          <p:cNvSpPr txBox="1">
            <a:spLocks/>
          </p:cNvSpPr>
          <p:nvPr/>
        </p:nvSpPr>
        <p:spPr>
          <a:xfrm>
            <a:off x="301180" y="3383788"/>
            <a:ext cx="2201284" cy="40916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圖片</a:t>
            </a:r>
            <a:endParaRPr lang="en-US" altLang="zh-TW" dirty="0" smtClean="0"/>
          </a:p>
          <a:p>
            <a:pPr algn="ctr"/>
            <a:r>
              <a:rPr lang="zh-TW" altLang="en-US" sz="1400" dirty="0"/>
              <a:t>（加文字說明）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2567836" y="3364996"/>
            <a:ext cx="4032497" cy="41104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主要內容（分段落）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440775" y="7666913"/>
            <a:ext cx="3236215" cy="20407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結語：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01180" y="352489"/>
            <a:ext cx="6121376" cy="5636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/>
              <a:t>主題：陳又又拓展學習視野的各類活動 綜整心得</a:t>
            </a:r>
            <a:endParaRPr lang="zh-TW" altLang="en-US" dirty="0"/>
          </a:p>
        </p:txBody>
      </p:sp>
      <p:sp>
        <p:nvSpPr>
          <p:cNvPr id="10" name="標題 5"/>
          <p:cNvSpPr txBox="1">
            <a:spLocks/>
          </p:cNvSpPr>
          <p:nvPr/>
        </p:nvSpPr>
        <p:spPr>
          <a:xfrm>
            <a:off x="3881420" y="7666913"/>
            <a:ext cx="2577066" cy="215447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圖片</a:t>
            </a:r>
            <a:endParaRPr lang="en-US" altLang="zh-TW" dirty="0" smtClean="0"/>
          </a:p>
          <a:p>
            <a:pPr algn="ctr"/>
            <a:r>
              <a:rPr lang="zh-TW" altLang="en-US" sz="1400" dirty="0"/>
              <a:t>（加文字說明）</a:t>
            </a:r>
          </a:p>
        </p:txBody>
      </p:sp>
    </p:spTree>
    <p:extLst>
      <p:ext uri="{BB962C8B-B14F-4D97-AF65-F5344CB8AC3E}">
        <p14:creationId xmlns:p14="http://schemas.microsoft.com/office/powerpoint/2010/main" val="32264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151</Words>
  <Application>Microsoft Office PowerPoint</Application>
  <PresentationFormat>A4 紙張 (210x297 公釐)</PresentationFormat>
  <Paragraphs>63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圖片 （加文字說明）</vt:lpstr>
      <vt:lpstr>圖片 （加文字說明）</vt:lpstr>
      <vt:lpstr>傳統型無表格文章式的綜整心得，利用版面增加變化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圖片</dc:title>
  <dc:creator>Windows 使用者</dc:creator>
  <cp:lastModifiedBy>Windows 使用者</cp:lastModifiedBy>
  <cp:revision>9</cp:revision>
  <dcterms:created xsi:type="dcterms:W3CDTF">2022-02-17T01:49:27Z</dcterms:created>
  <dcterms:modified xsi:type="dcterms:W3CDTF">2022-02-24T01:41:01Z</dcterms:modified>
</cp:coreProperties>
</file>