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63" r:id="rId3"/>
    <p:sldId id="257" r:id="rId4"/>
    <p:sldId id="258" r:id="rId5"/>
    <p:sldId id="265" r:id="rId6"/>
    <p:sldId id="262" r:id="rId7"/>
    <p:sldId id="267" r:id="rId8"/>
    <p:sldId id="26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8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26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4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5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69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6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2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53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0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02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42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71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5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3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54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5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0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6CC172-989D-45BB-BEEB-933EFF2029C2}" type="datetimeFigureOut">
              <a:rPr lang="zh-TW" altLang="en-US" smtClean="0"/>
              <a:t>2022/12/28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F61F82-C33F-40A4-8709-DB7990EE49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62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41868" y="1591408"/>
            <a:ext cx="6815669" cy="1900764"/>
          </a:xfrm>
        </p:spPr>
        <p:txBody>
          <a:bodyPr/>
          <a:lstStyle/>
          <a:p>
            <a:r>
              <a:rPr lang="en-US" altLang="zh-TW" sz="2800" dirty="0" smtClean="0"/>
              <a:t>111</a:t>
            </a:r>
            <a:r>
              <a:rPr lang="zh-TW" altLang="en-US" sz="2800" dirty="0" smtClean="0"/>
              <a:t>學年度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0000</a:t>
            </a:r>
            <a:br>
              <a:rPr lang="en-US" altLang="zh-TW" sz="4800" dirty="0" smtClean="0"/>
            </a:br>
            <a:r>
              <a:rPr lang="zh-TW" altLang="en-US" sz="2800" dirty="0" smtClean="0"/>
              <a:t>課程學習成果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班級：座號：學生姓名：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授課教師：</a:t>
            </a:r>
            <a:r>
              <a:rPr lang="en-US" altLang="zh-TW" dirty="0" smtClean="0">
                <a:solidFill>
                  <a:srgbClr val="FF0000"/>
                </a:solidFill>
              </a:rPr>
              <a:t>000</a:t>
            </a:r>
            <a:r>
              <a:rPr lang="zh-TW" altLang="en-US" dirty="0" smtClean="0"/>
              <a:t>老師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*</a:t>
            </a:r>
            <a:r>
              <a:rPr lang="zh-TW" altLang="en-US" dirty="0" smtClean="0">
                <a:solidFill>
                  <a:srgbClr val="FF0000"/>
                </a:solidFill>
              </a:rPr>
              <a:t>注意：此範例紅色字體，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請修正</a:t>
            </a:r>
            <a:r>
              <a:rPr lang="zh-TW" altLang="en-US" dirty="0" smtClean="0">
                <a:solidFill>
                  <a:srgbClr val="FF0000"/>
                </a:solidFill>
              </a:rPr>
              <a:t>為屬於自己的內容，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否則課程成果不會通過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639679">
            <a:off x="701821" y="408434"/>
            <a:ext cx="2945073" cy="236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吸睛的課程照片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 rot="639679">
            <a:off x="8852511" y="569626"/>
            <a:ext cx="2945073" cy="236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吸睛的課程照片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514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課程內容相關簡述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700" dirty="0" smtClean="0">
                <a:solidFill>
                  <a:srgbClr val="FF0000"/>
                </a:solidFill>
              </a:rPr>
              <a:t>100</a:t>
            </a:r>
            <a:r>
              <a:rPr lang="zh-TW" altLang="en-US" sz="2700" dirty="0">
                <a:solidFill>
                  <a:srgbClr val="FF0000"/>
                </a:solidFill>
              </a:rPr>
              <a:t>字以內，此內容，要另外寫在學習歷程網站，上傳的</a:t>
            </a:r>
            <a:r>
              <a:rPr lang="zh-TW" altLang="en-US" sz="2700" dirty="0" smtClean="0">
                <a:solidFill>
                  <a:srgbClr val="FF0000"/>
                </a:solidFill>
              </a:rPr>
              <a:t>地方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舉例來說～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我透過這堂課學到了</a:t>
            </a:r>
            <a:r>
              <a:rPr lang="en-US" altLang="zh-TW" dirty="0" smtClean="0">
                <a:solidFill>
                  <a:srgbClr val="FF0000"/>
                </a:solidFill>
              </a:rPr>
              <a:t>….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我喜歡這堂課的</a:t>
            </a:r>
            <a:r>
              <a:rPr lang="en-US" altLang="zh-TW" dirty="0" smtClean="0">
                <a:solidFill>
                  <a:srgbClr val="FF0000"/>
                </a:solidFill>
              </a:rPr>
              <a:t>…</a:t>
            </a:r>
            <a:r>
              <a:rPr lang="zh-TW" altLang="en-US" dirty="0" smtClean="0">
                <a:solidFill>
                  <a:srgbClr val="FF0000"/>
                </a:solidFill>
              </a:rPr>
              <a:t>主題或內容，</a:t>
            </a:r>
            <a:r>
              <a:rPr lang="en-US" altLang="zh-TW" dirty="0" smtClean="0">
                <a:solidFill>
                  <a:srgbClr val="FF0000"/>
                </a:solidFill>
              </a:rPr>
              <a:t>….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尤其在</a:t>
            </a:r>
            <a:r>
              <a:rPr lang="en-US" altLang="zh-TW" dirty="0" smtClean="0">
                <a:solidFill>
                  <a:srgbClr val="FF0000"/>
                </a:solidFill>
              </a:rPr>
              <a:t>….</a:t>
            </a:r>
            <a:r>
              <a:rPr lang="zh-TW" altLang="en-US" dirty="0" smtClean="0">
                <a:solidFill>
                  <a:srgbClr val="FF0000"/>
                </a:solidFill>
              </a:rPr>
              <a:t>內容、上課過程</a:t>
            </a:r>
            <a:r>
              <a:rPr lang="en-US" altLang="zh-TW" dirty="0" smtClean="0">
                <a:solidFill>
                  <a:srgbClr val="FF0000"/>
                </a:solidFill>
              </a:rPr>
              <a:t>….</a:t>
            </a:r>
            <a:r>
              <a:rPr lang="zh-TW" altLang="en-US" dirty="0" smtClean="0">
                <a:solidFill>
                  <a:srgbClr val="FF0000"/>
                </a:solidFill>
              </a:rPr>
              <a:t>，我感到</a:t>
            </a:r>
            <a:r>
              <a:rPr lang="en-US" altLang="zh-TW" dirty="0" smtClean="0">
                <a:solidFill>
                  <a:srgbClr val="FF0000"/>
                </a:solidFill>
              </a:rPr>
              <a:t>….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這</a:t>
            </a:r>
            <a:r>
              <a:rPr lang="zh-TW" altLang="en-US" dirty="0">
                <a:solidFill>
                  <a:srgbClr val="FF0000"/>
                </a:solidFill>
              </a:rPr>
              <a:t>堂</a:t>
            </a:r>
            <a:r>
              <a:rPr lang="zh-TW" altLang="en-US" dirty="0" smtClean="0">
                <a:solidFill>
                  <a:srgbClr val="FF0000"/>
                </a:solidFill>
              </a:rPr>
              <a:t>課除了</a:t>
            </a:r>
            <a:r>
              <a:rPr lang="zh-TW" altLang="en-US" dirty="0">
                <a:solidFill>
                  <a:srgbClr val="FF0000"/>
                </a:solidFill>
              </a:rPr>
              <a:t>討論生命哲學價值思辨的課題之外，也探討生活中與我們相關的主題。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 rot="639679">
            <a:off x="8516785" y="2574204"/>
            <a:ext cx="2358168" cy="1879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吸睛的課程照片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02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課程內容大綱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>
                <a:solidFill>
                  <a:srgbClr val="FF0000"/>
                </a:solidFill>
              </a:rPr>
              <a:t>描述這整學期上課的內容大綱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舉例來說～～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什麼是好人緣？如何擁有好的人際關係。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優質理想伴侶與親密關係注意事項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網路遊戲及詐騙注意事項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高中生讀書技巧與策略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高中生的挫折與壓力因應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築願體驗紀錄與分享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其他：可以參考課本內容，自己填寫。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2709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主題探討一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主題：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緣起：</a:t>
            </a:r>
            <a:r>
              <a:rPr lang="zh-TW" altLang="en-US" dirty="0" smtClean="0">
                <a:solidFill>
                  <a:srgbClr val="FF0000"/>
                </a:solidFill>
              </a:rPr>
              <a:t>用自己的話，說明為何要選此主題來瞭解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內容摘要：</a:t>
            </a:r>
            <a:r>
              <a:rPr lang="zh-TW" altLang="en-US" dirty="0" smtClean="0">
                <a:solidFill>
                  <a:srgbClr val="FF0000"/>
                </a:solidFill>
              </a:rPr>
              <a:t>請自行找資料說明</a:t>
            </a:r>
            <a:r>
              <a:rPr lang="en-US" altLang="zh-TW" dirty="0" smtClean="0">
                <a:solidFill>
                  <a:srgbClr val="FF0000"/>
                </a:solidFill>
              </a:rPr>
              <a:t>…</a:t>
            </a:r>
            <a:r>
              <a:rPr lang="zh-TW" altLang="en-US" dirty="0" smtClean="0">
                <a:solidFill>
                  <a:srgbClr val="FF0000"/>
                </a:solidFill>
              </a:rPr>
              <a:t>此主題在探討什麼？知識重點是什麼？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過程中自己做了什麼：</a:t>
            </a:r>
            <a:r>
              <a:rPr lang="zh-TW" altLang="en-US" dirty="0" smtClean="0">
                <a:solidFill>
                  <a:srgbClr val="FF0000"/>
                </a:solidFill>
              </a:rPr>
              <a:t>請用自己的話來寫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心得反思：</a:t>
            </a:r>
            <a:r>
              <a:rPr lang="zh-TW" altLang="en-US" dirty="0" smtClean="0">
                <a:solidFill>
                  <a:srgbClr val="FF0000"/>
                </a:solidFill>
              </a:rPr>
              <a:t>針對此主題的心得反思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可以放簡報截圖，網路資料（附上網址，縮小字體）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如果要附上網路影片，請務必摘要影片大綱，列點說明，附網址，附上影片截圖畫面。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續上頁～</a:t>
            </a:r>
            <a:r>
              <a:rPr lang="zh-TW" altLang="en-US" dirty="0" smtClean="0"/>
              <a:t>主題探討一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主題：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緣起：</a:t>
            </a:r>
            <a:r>
              <a:rPr lang="zh-TW" altLang="en-US" dirty="0" smtClean="0">
                <a:solidFill>
                  <a:srgbClr val="FF0000"/>
                </a:solidFill>
              </a:rPr>
              <a:t>用自己的話，說明為何要選此主題來瞭解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內容摘要：</a:t>
            </a:r>
            <a:r>
              <a:rPr lang="zh-TW" altLang="en-US" dirty="0" smtClean="0">
                <a:solidFill>
                  <a:srgbClr val="FF0000"/>
                </a:solidFill>
              </a:rPr>
              <a:t>請自行找資料說明</a:t>
            </a:r>
            <a:r>
              <a:rPr lang="en-US" altLang="zh-TW" dirty="0" smtClean="0">
                <a:solidFill>
                  <a:srgbClr val="FF0000"/>
                </a:solidFill>
              </a:rPr>
              <a:t>…</a:t>
            </a:r>
            <a:r>
              <a:rPr lang="zh-TW" altLang="en-US" dirty="0" smtClean="0">
                <a:solidFill>
                  <a:srgbClr val="FF0000"/>
                </a:solidFill>
              </a:rPr>
              <a:t>此主題在探討什麼？知識重點是什麼？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過程中自己做了什麼：</a:t>
            </a:r>
            <a:r>
              <a:rPr lang="zh-TW" altLang="en-US" dirty="0" smtClean="0">
                <a:solidFill>
                  <a:srgbClr val="FF0000"/>
                </a:solidFill>
              </a:rPr>
              <a:t>請用自己的話來寫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心得反思：</a:t>
            </a:r>
            <a:r>
              <a:rPr lang="zh-TW" altLang="en-US" dirty="0" smtClean="0">
                <a:solidFill>
                  <a:srgbClr val="FF0000"/>
                </a:solidFill>
              </a:rPr>
              <a:t>針對此主題的心得反思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可以放簡報截圖，網路資料（附上網址，縮小字體）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如果要附上網路影片，請務必摘要影片大綱，列點說明，附網址，附上影片截圖畫面。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8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主題</a:t>
            </a:r>
            <a:r>
              <a:rPr lang="zh-TW" altLang="en-US" dirty="0" smtClean="0"/>
              <a:t>探討二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主題二：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緣起：</a:t>
            </a:r>
            <a:r>
              <a:rPr lang="zh-TW" altLang="en-US" dirty="0">
                <a:solidFill>
                  <a:srgbClr val="FF0000"/>
                </a:solidFill>
              </a:rPr>
              <a:t>用自己的話，說明為何要選此主題來瞭解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內容摘要：</a:t>
            </a:r>
            <a:r>
              <a:rPr lang="zh-TW" altLang="en-US" dirty="0">
                <a:solidFill>
                  <a:srgbClr val="FF0000"/>
                </a:solidFill>
              </a:rPr>
              <a:t>請自行找資料說明</a:t>
            </a:r>
            <a:r>
              <a:rPr lang="en-US" altLang="zh-TW" dirty="0">
                <a:solidFill>
                  <a:srgbClr val="FF0000"/>
                </a:solidFill>
              </a:rPr>
              <a:t>…</a:t>
            </a:r>
            <a:r>
              <a:rPr lang="zh-TW" altLang="en-US" dirty="0">
                <a:solidFill>
                  <a:srgbClr val="FF0000"/>
                </a:solidFill>
              </a:rPr>
              <a:t>此主題在探討什麼？知識重點是什麼？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過程中自己做了什麼：</a:t>
            </a:r>
            <a:r>
              <a:rPr lang="zh-TW" altLang="en-US" dirty="0">
                <a:solidFill>
                  <a:srgbClr val="FF0000"/>
                </a:solidFill>
              </a:rPr>
              <a:t>請用自己的話來寫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心得反思：</a:t>
            </a:r>
            <a:r>
              <a:rPr lang="zh-TW" altLang="en-US" dirty="0">
                <a:solidFill>
                  <a:srgbClr val="FF0000"/>
                </a:solidFill>
              </a:rPr>
              <a:t>針對此主題的心得反思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可以放簡報截圖，網路資料（附上網址，縮小字體）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如果要附上網路影片，請務必摘要影片大綱，列點說明，附網址，附上影片截圖畫面。</a:t>
            </a:r>
          </a:p>
        </p:txBody>
      </p:sp>
    </p:spTree>
    <p:extLst>
      <p:ext uri="{BB962C8B-B14F-4D97-AF65-F5344CB8AC3E}">
        <p14:creationId xmlns:p14="http://schemas.microsoft.com/office/powerpoint/2010/main" val="157653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續上頁～</a:t>
            </a:r>
            <a:r>
              <a:rPr lang="zh-TW" altLang="en-US" dirty="0" smtClean="0"/>
              <a:t>主題探討二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主題二：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緣起：</a:t>
            </a:r>
            <a:r>
              <a:rPr lang="zh-TW" altLang="en-US" dirty="0">
                <a:solidFill>
                  <a:srgbClr val="FF0000"/>
                </a:solidFill>
              </a:rPr>
              <a:t>用自己的話，說明為何要選此主題來瞭解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內容摘要：</a:t>
            </a:r>
            <a:r>
              <a:rPr lang="zh-TW" altLang="en-US" dirty="0">
                <a:solidFill>
                  <a:srgbClr val="FF0000"/>
                </a:solidFill>
              </a:rPr>
              <a:t>請自行找資料說明</a:t>
            </a:r>
            <a:r>
              <a:rPr lang="en-US" altLang="zh-TW" dirty="0">
                <a:solidFill>
                  <a:srgbClr val="FF0000"/>
                </a:solidFill>
              </a:rPr>
              <a:t>…</a:t>
            </a:r>
            <a:r>
              <a:rPr lang="zh-TW" altLang="en-US" dirty="0">
                <a:solidFill>
                  <a:srgbClr val="FF0000"/>
                </a:solidFill>
              </a:rPr>
              <a:t>此主題在探討什麼？知識重點是什麼？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過程中自己做了什麼：</a:t>
            </a:r>
            <a:r>
              <a:rPr lang="zh-TW" altLang="en-US" dirty="0">
                <a:solidFill>
                  <a:srgbClr val="FF0000"/>
                </a:solidFill>
              </a:rPr>
              <a:t>請用自己的話來寫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心得反思：</a:t>
            </a:r>
            <a:r>
              <a:rPr lang="zh-TW" altLang="en-US" dirty="0">
                <a:solidFill>
                  <a:srgbClr val="FF0000"/>
                </a:solidFill>
              </a:rPr>
              <a:t>針對此主題的心得反思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可以放簡報截圖，網路資料（附上網址，縮小字體）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如果要附上網路影片，請務必摘要影片大綱，列點說明，附網址，附上影片截圖畫面。</a:t>
            </a:r>
          </a:p>
        </p:txBody>
      </p:sp>
    </p:spTree>
    <p:extLst>
      <p:ext uri="{BB962C8B-B14F-4D97-AF65-F5344CB8AC3E}">
        <p14:creationId xmlns:p14="http://schemas.microsoft.com/office/powerpoint/2010/main" val="386967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請用自己的話來說明，整學期的課程帶給你什麼改變？學到什麼？未來會怎麼做？可以列點或白話文撰寫。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自己的生活有什麼改變：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學到什麼：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透過課程裡，你未來會怎麼做：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764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251</TotalTime>
  <Words>644</Words>
  <Application>Microsoft Office PowerPoint</Application>
  <PresentationFormat>寬螢幕</PresentationFormat>
  <Paragraphs>59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Arial</vt:lpstr>
      <vt:lpstr>Garamond</vt:lpstr>
      <vt:lpstr>有機</vt:lpstr>
      <vt:lpstr>111學年度 0000 課程學習成果</vt:lpstr>
      <vt:lpstr>課程內容相關簡述 100字以內，此內容，要另外寫在學習歷程網站，上傳的地方</vt:lpstr>
      <vt:lpstr>課程內容大綱 描述這整學期上課的內容大綱</vt:lpstr>
      <vt:lpstr>主題探討一</vt:lpstr>
      <vt:lpstr>續上頁～主題探討一</vt:lpstr>
      <vt:lpstr>主題探討二</vt:lpstr>
      <vt:lpstr>續上頁～主題探討二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110學年度高一多元選修 靜心與靈性科學 課程學習成果</dc:title>
  <dc:creator>Windows 使用者</dc:creator>
  <cp:lastModifiedBy>Windows 使用者</cp:lastModifiedBy>
  <cp:revision>23</cp:revision>
  <dcterms:created xsi:type="dcterms:W3CDTF">2021-12-15T03:25:39Z</dcterms:created>
  <dcterms:modified xsi:type="dcterms:W3CDTF">2022-12-28T04:30:58Z</dcterms:modified>
</cp:coreProperties>
</file>