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A09B58-D35A-C398-4C4F-C058FCF8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3EECD62-4407-7DDD-869B-926581FBA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4F1533-6328-782D-4358-0946B625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7BAB5A-7703-B571-9154-E31D14AE1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F19090-F6E6-6E2E-1010-3F5526D5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54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98F665-E18C-08CD-A9C3-5C6921A9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74DD552-D59E-1773-C8F9-10EA68D4A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68F151-0072-95EE-91E3-862FB161F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970DFC-57D1-0C2C-AB49-A43B8648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75B554-9A2B-63E3-F3C0-702E6AFC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1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07A903B-5C68-E29E-41B1-CD27A3844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8F157A-4319-64E5-3D31-2B495B24E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2AA96A-FCA1-D58D-3F6D-14D57569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DE71A3-F921-6BE1-5113-CEBDFCA3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1B374F-6558-5948-04FF-202022804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86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DC84A4-7039-F08E-0CEA-92DEE59D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CFFFCA-6721-411E-7EA9-99F587D11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2C9DEC-2235-DBA6-17C1-BCA655DBD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F7C60E-72E6-0543-270A-12488CFF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0BD9AE-942B-7719-5A32-0F34896D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92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5DD450-D4FC-7B67-04CB-E67CF11B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A9E064-6192-E2FF-FF74-0DEEFFDC4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4E243A-2D96-7F3F-BBF8-41C4A364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8266BC-EA8A-61B2-6113-9B69AEDC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F6AFD2-A701-0B72-2E02-2BC22EE94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64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59F9A1-9A03-4489-313F-9E096BCE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793CEF-CBB7-FA15-7878-B14BCD48B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49CEADF-6EDD-09B2-52D6-12399771D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801AA3-BA10-4685-03C8-6439FE91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65964F-15AE-7C92-DBAB-D5535450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F93E88-1C86-77B4-E96B-07663033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54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48036D-AABF-2432-3C0B-14CC84CD8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67AAC5-0B2E-07BC-F924-FC2E1A2DA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CDD342D-568E-ABCB-19F7-C6FFADBFE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7AB47A2-4EBE-BAA5-63D0-402470C76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322EB5B-A229-8DA7-9D10-93E171F57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54C3C2F-5AE4-02BF-B870-2EE9CE63A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D645C3-100F-E1CE-C5F6-7A5F9174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88C98A2-6056-6465-136A-FFD74BBC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45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730DA8-441C-CDD1-B29A-EA17DB94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3A75D04-7F8F-DEB7-A139-3CE332DE8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E41A28-B38A-ED63-7482-F7D4A7B0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82B8116-1197-5857-32F0-639AA8F5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51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B713C62-B8DF-4DC3-F38A-32C239AC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F8B0CEC-8FE2-5DEB-ECD3-65C4A75C9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FAB7CAE-4E90-D490-ED00-A07DEF2C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271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B43ACF-331C-FE3C-7AF4-C7B510CD3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AD339D-3505-CC60-2809-1E012CAC1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8777E2E-FF84-A8E6-4B1E-07741C22E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EE15CF-B800-D4FA-F466-5CAEC8E7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043900-21DB-0E8E-D7FB-538A1D0E6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73A657-E0AC-1C74-3821-1E8FE05C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46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567EFF-858B-0FA5-6872-6A71E5248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1DC67D-B4CA-BC51-40C8-E2FBD4C3B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EB1988D-49B7-AA08-7E8E-D34B429DA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71F225-00D6-DE27-9522-BE5CBCD10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B1F4CB-FE93-011E-55F4-B2F55B50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B61FA9-C5AC-E492-F7DB-43D5FFF9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21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31ACB3E-D7BB-F6A6-6E58-EA047436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3E783A4-497C-BF5C-5582-8359672CB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E3C45A-581A-175A-7E8F-3D6EE94FE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DB5A-F5F7-455A-BFAE-E100FDD472E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6FD56B-F440-C584-4DFB-868B6932E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74B8F2-DC2A-700C-FD2D-304FDCADD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EDB7E-DD59-4899-86E7-706949BF55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34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A7AC5FFB-BFC0-B9EA-B2C2-3A477B122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79" y="12700"/>
            <a:ext cx="9686441" cy="6858000"/>
          </a:xfrm>
          <a:prstGeom prst="rect">
            <a:avLst/>
          </a:prstGeom>
        </p:spPr>
      </p:pic>
      <p:pic>
        <p:nvPicPr>
          <p:cNvPr id="6" name="圖片 5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008CF206-A186-AE73-3229-CE96DA4995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1" t="43532" r="30938" b="48468"/>
          <a:stretch/>
        </p:blipFill>
        <p:spPr>
          <a:xfrm>
            <a:off x="7151571" y="4430697"/>
            <a:ext cx="1337911" cy="548640"/>
          </a:xfrm>
          <a:prstGeom prst="rect">
            <a:avLst/>
          </a:prstGeom>
        </p:spPr>
      </p:pic>
      <p:pic>
        <p:nvPicPr>
          <p:cNvPr id="7" name="圖片 6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9B94195D-A771-1E34-435E-1D56873E1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1" t="43532" r="30938" b="48468"/>
          <a:stretch/>
        </p:blipFill>
        <p:spPr>
          <a:xfrm>
            <a:off x="7820526" y="4430697"/>
            <a:ext cx="1247275" cy="548640"/>
          </a:xfrm>
          <a:prstGeom prst="rect">
            <a:avLst/>
          </a:prstGeom>
        </p:spPr>
      </p:pic>
      <p:pic>
        <p:nvPicPr>
          <p:cNvPr id="8" name="圖片 7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B337A5EB-BC14-D83D-26F3-56992AB2D2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1" t="43532" r="30938" b="48468"/>
          <a:stretch/>
        </p:blipFill>
        <p:spPr>
          <a:xfrm>
            <a:off x="8676355" y="4979337"/>
            <a:ext cx="391446" cy="1007441"/>
          </a:xfrm>
          <a:prstGeom prst="rect">
            <a:avLst/>
          </a:prstGeom>
        </p:spPr>
      </p:pic>
      <p:pic>
        <p:nvPicPr>
          <p:cNvPr id="9" name="圖片 8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F7304644-49F2-E2C6-AC6D-B11509053A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1" t="43532" r="30938" b="48468"/>
          <a:stretch/>
        </p:blipFill>
        <p:spPr>
          <a:xfrm>
            <a:off x="3769227" y="5458125"/>
            <a:ext cx="1107574" cy="548640"/>
          </a:xfrm>
          <a:prstGeom prst="rect">
            <a:avLst/>
          </a:prstGeom>
        </p:spPr>
      </p:pic>
      <p:pic>
        <p:nvPicPr>
          <p:cNvPr id="10" name="圖片 9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DF219BB7-1FBA-D2F3-B0AE-03F584AF4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1" t="55824" r="30938" b="38523"/>
          <a:stretch/>
        </p:blipFill>
        <p:spPr>
          <a:xfrm>
            <a:off x="4883561" y="5143167"/>
            <a:ext cx="3828639" cy="863598"/>
          </a:xfrm>
          <a:prstGeom prst="rect">
            <a:avLst/>
          </a:prstGeom>
        </p:spPr>
      </p:pic>
      <p:grpSp>
        <p:nvGrpSpPr>
          <p:cNvPr id="13" name="群組 12">
            <a:extLst>
              <a:ext uri="{FF2B5EF4-FFF2-40B4-BE49-F238E27FC236}">
                <a16:creationId xmlns:a16="http://schemas.microsoft.com/office/drawing/2014/main" id="{B15AA1EC-456F-4EA9-83E1-C5B98238358A}"/>
              </a:ext>
            </a:extLst>
          </p:cNvPr>
          <p:cNvGrpSpPr/>
          <p:nvPr/>
        </p:nvGrpSpPr>
        <p:grpSpPr>
          <a:xfrm>
            <a:off x="4241494" y="4730666"/>
            <a:ext cx="1567761" cy="1351479"/>
            <a:chOff x="4241494" y="4748758"/>
            <a:chExt cx="1567761" cy="1351479"/>
          </a:xfrm>
        </p:grpSpPr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AEDF06E8-C6C9-4EF2-8CDF-30ABBA7175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3888" y="4748758"/>
              <a:ext cx="0" cy="1351479"/>
            </a:xfrm>
            <a:prstGeom prst="line">
              <a:avLst/>
            </a:prstGeom>
            <a:ln w="762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D28800B6-3588-4A47-B82B-9F5D33D072A0}"/>
                </a:ext>
              </a:extLst>
            </p:cNvPr>
            <p:cNvCxnSpPr>
              <a:cxnSpLocks/>
            </p:cNvCxnSpPr>
            <p:nvPr/>
          </p:nvCxnSpPr>
          <p:spPr>
            <a:xfrm>
              <a:off x="4241494" y="4786855"/>
              <a:ext cx="1567761" cy="0"/>
            </a:xfrm>
            <a:prstGeom prst="straightConnector1">
              <a:avLst/>
            </a:prstGeom>
            <a:ln w="762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49B8EDCF-5290-4EC2-B9BD-A33B5582E227}"/>
              </a:ext>
            </a:extLst>
          </p:cNvPr>
          <p:cNvSpPr/>
          <p:nvPr/>
        </p:nvSpPr>
        <p:spPr>
          <a:xfrm>
            <a:off x="1839817" y="851236"/>
            <a:ext cx="8482987" cy="147752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高一學藝活動上課教室</a:t>
            </a:r>
            <a:endParaRPr lang="en-US" altLang="zh-TW" sz="4000" dirty="0">
              <a:latin typeface="源流明體 H" panose="02020900000000000000" pitchFamily="18" charset="-120"/>
              <a:ea typeface="源流明體 H" panose="02020900000000000000" pitchFamily="18" charset="-120"/>
            </a:endParaRPr>
          </a:p>
          <a:p>
            <a:pPr algn="ctr"/>
            <a:r>
              <a:rPr lang="en-US" altLang="zh-TW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(401</a:t>
            </a:r>
            <a:r>
              <a:rPr lang="zh-TW" altLang="en-US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、</a:t>
            </a:r>
            <a:r>
              <a:rPr lang="en-US" altLang="zh-TW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402</a:t>
            </a:r>
            <a:r>
              <a:rPr lang="zh-TW" altLang="en-US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教室</a:t>
            </a:r>
            <a:r>
              <a:rPr lang="en-US" altLang="zh-TW" sz="4000" dirty="0">
                <a:latin typeface="源流明體 H" panose="02020900000000000000" pitchFamily="18" charset="-120"/>
                <a:ea typeface="源流明體 H" panose="02020900000000000000" pitchFamily="18" charset="-120"/>
              </a:rPr>
              <a:t>)</a:t>
            </a:r>
            <a:endParaRPr lang="zh-TW" altLang="en-US" sz="4000" dirty="0">
              <a:latin typeface="源流明體 H" panose="02020900000000000000" pitchFamily="18" charset="-120"/>
              <a:ea typeface="源流明體 H" panose="020209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375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寬螢幕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源流明體 H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正智 陳</dc:creator>
  <cp:lastModifiedBy>正智 陳</cp:lastModifiedBy>
  <cp:revision>6</cp:revision>
  <dcterms:created xsi:type="dcterms:W3CDTF">2023-07-19T06:34:53Z</dcterms:created>
  <dcterms:modified xsi:type="dcterms:W3CDTF">2024-07-16T05:39:41Z</dcterms:modified>
</cp:coreProperties>
</file>